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5"/>
  </p:sldMasterIdLst>
  <p:notesMasterIdLst>
    <p:notesMasterId r:id="rId7"/>
  </p:notesMasterIdLst>
  <p:sldIdLst>
    <p:sldId id="464" r:id="rId6"/>
  </p:sldIdLst>
  <p:sldSz cx="12192000" cy="6858000"/>
  <p:notesSz cx="7104063" cy="10234613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E1614E-6D0B-46A9-B927-9E862E386B25}" v="9" dt="2026-07-09T13:16:25.55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120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150" y="22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10" Type="http://schemas.openxmlformats.org/officeDocument/2006/relationships/theme" Target="theme/theme1.xml"/><Relationship Id="rId4" Type="http://schemas.openxmlformats.org/officeDocument/2006/relationships/customXml" Target="../customXml/item4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arla GALLY" userId="ec35ff51-639c-4229-ae35-5bb9b3bc0264" providerId="ADAL" clId="{68BA9473-1A87-4B05-BA7B-D9BD24D3CF99}"/>
    <pc:docChg chg="undo custSel modSld">
      <pc:chgData name="Carla GALLY" userId="ec35ff51-639c-4229-ae35-5bb9b3bc0264" providerId="ADAL" clId="{68BA9473-1A87-4B05-BA7B-D9BD24D3CF99}" dt="2026-07-09T13:16:52.978" v="38" actId="20577"/>
      <pc:docMkLst>
        <pc:docMk/>
      </pc:docMkLst>
      <pc:sldChg chg="addSp delSp modSp mod">
        <pc:chgData name="Carla GALLY" userId="ec35ff51-639c-4229-ae35-5bb9b3bc0264" providerId="ADAL" clId="{68BA9473-1A87-4B05-BA7B-D9BD24D3CF99}" dt="2026-07-09T13:16:52.978" v="38" actId="20577"/>
        <pc:sldMkLst>
          <pc:docMk/>
          <pc:sldMk cId="2284227136" sldId="464"/>
        </pc:sldMkLst>
        <pc:spChg chg="del mod topLvl">
          <ac:chgData name="Carla GALLY" userId="ec35ff51-639c-4229-ae35-5bb9b3bc0264" providerId="ADAL" clId="{68BA9473-1A87-4B05-BA7B-D9BD24D3CF99}" dt="2026-07-09T13:15:53.008" v="14" actId="478"/>
          <ac:spMkLst>
            <pc:docMk/>
            <pc:sldMk cId="2284227136" sldId="464"/>
            <ac:spMk id="7" creationId="{A16058B7-D3B0-EF2C-861A-6F7A8303DDE8}"/>
          </ac:spMkLst>
        </pc:spChg>
        <pc:spChg chg="del mod topLvl">
          <ac:chgData name="Carla GALLY" userId="ec35ff51-639c-4229-ae35-5bb9b3bc0264" providerId="ADAL" clId="{68BA9473-1A87-4B05-BA7B-D9BD24D3CF99}" dt="2026-07-09T13:15:47.880" v="12" actId="478"/>
          <ac:spMkLst>
            <pc:docMk/>
            <pc:sldMk cId="2284227136" sldId="464"/>
            <ac:spMk id="8" creationId="{E2ED3503-7770-1D7C-711A-751574B35D8F}"/>
          </ac:spMkLst>
        </pc:spChg>
        <pc:spChg chg="del mod topLvl">
          <ac:chgData name="Carla GALLY" userId="ec35ff51-639c-4229-ae35-5bb9b3bc0264" providerId="ADAL" clId="{68BA9473-1A87-4B05-BA7B-D9BD24D3CF99}" dt="2026-07-09T13:15:53.008" v="14" actId="478"/>
          <ac:spMkLst>
            <pc:docMk/>
            <pc:sldMk cId="2284227136" sldId="464"/>
            <ac:spMk id="9" creationId="{1A8A85B2-FA92-EE4B-C5A4-E12CFDF60760}"/>
          </ac:spMkLst>
        </pc:spChg>
        <pc:spChg chg="del mod topLvl">
          <ac:chgData name="Carla GALLY" userId="ec35ff51-639c-4229-ae35-5bb9b3bc0264" providerId="ADAL" clId="{68BA9473-1A87-4B05-BA7B-D9BD24D3CF99}" dt="2026-07-09T13:15:49.663" v="13" actId="478"/>
          <ac:spMkLst>
            <pc:docMk/>
            <pc:sldMk cId="2284227136" sldId="464"/>
            <ac:spMk id="10" creationId="{316B9CBD-5C54-16A9-5B64-A7594EB8879D}"/>
          </ac:spMkLst>
        </pc:spChg>
        <pc:spChg chg="del mod topLvl">
          <ac:chgData name="Carla GALLY" userId="ec35ff51-639c-4229-ae35-5bb9b3bc0264" providerId="ADAL" clId="{68BA9473-1A87-4B05-BA7B-D9BD24D3CF99}" dt="2026-07-09T13:15:53.008" v="14" actId="478"/>
          <ac:spMkLst>
            <pc:docMk/>
            <pc:sldMk cId="2284227136" sldId="464"/>
            <ac:spMk id="12" creationId="{E4057665-8921-3606-347D-647E1F4488E0}"/>
          </ac:spMkLst>
        </pc:spChg>
        <pc:spChg chg="del mod topLvl">
          <ac:chgData name="Carla GALLY" userId="ec35ff51-639c-4229-ae35-5bb9b3bc0264" providerId="ADAL" clId="{68BA9473-1A87-4B05-BA7B-D9BD24D3CF99}" dt="2026-07-09T13:15:53.008" v="14" actId="478"/>
          <ac:spMkLst>
            <pc:docMk/>
            <pc:sldMk cId="2284227136" sldId="464"/>
            <ac:spMk id="14" creationId="{3A553D28-B2D7-F413-6B7E-E0A7A4E49EB2}"/>
          </ac:spMkLst>
        </pc:spChg>
        <pc:spChg chg="mod">
          <ac:chgData name="Carla GALLY" userId="ec35ff51-639c-4229-ae35-5bb9b3bc0264" providerId="ADAL" clId="{68BA9473-1A87-4B05-BA7B-D9BD24D3CF99}" dt="2026-07-09T13:15:25.920" v="6" actId="165"/>
          <ac:spMkLst>
            <pc:docMk/>
            <pc:sldMk cId="2284227136" sldId="464"/>
            <ac:spMk id="16" creationId="{14263A36-CBAD-E6FF-7937-1663795BD241}"/>
          </ac:spMkLst>
        </pc:spChg>
        <pc:spChg chg="add mod">
          <ac:chgData name="Carla GALLY" userId="ec35ff51-639c-4229-ae35-5bb9b3bc0264" providerId="ADAL" clId="{68BA9473-1A87-4B05-BA7B-D9BD24D3CF99}" dt="2026-07-09T13:16:25.556" v="19" actId="1076"/>
          <ac:spMkLst>
            <pc:docMk/>
            <pc:sldMk cId="2284227136" sldId="464"/>
            <ac:spMk id="19" creationId="{A16058B7-D3B0-EF2C-861A-6F7A8303DDE8}"/>
          </ac:spMkLst>
        </pc:spChg>
        <pc:spChg chg="mod">
          <ac:chgData name="Carla GALLY" userId="ec35ff51-639c-4229-ae35-5bb9b3bc0264" providerId="ADAL" clId="{68BA9473-1A87-4B05-BA7B-D9BD24D3CF99}" dt="2026-07-09T13:16:52.978" v="38" actId="20577"/>
          <ac:spMkLst>
            <pc:docMk/>
            <pc:sldMk cId="2284227136" sldId="464"/>
            <ac:spMk id="24" creationId="{177D1B23-79D8-A230-F39C-B85A3899F799}"/>
          </ac:spMkLst>
        </pc:spChg>
        <pc:spChg chg="add mod">
          <ac:chgData name="Carla GALLY" userId="ec35ff51-639c-4229-ae35-5bb9b3bc0264" providerId="ADAL" clId="{68BA9473-1A87-4B05-BA7B-D9BD24D3CF99}" dt="2026-07-09T13:16:25.556" v="19" actId="1076"/>
          <ac:spMkLst>
            <pc:docMk/>
            <pc:sldMk cId="2284227136" sldId="464"/>
            <ac:spMk id="26" creationId="{3A553D28-B2D7-F413-6B7E-E0A7A4E49EB2}"/>
          </ac:spMkLst>
        </pc:spChg>
        <pc:spChg chg="add mod">
          <ac:chgData name="Carla GALLY" userId="ec35ff51-639c-4229-ae35-5bb9b3bc0264" providerId="ADAL" clId="{68BA9473-1A87-4B05-BA7B-D9BD24D3CF99}" dt="2026-07-09T13:16:25.556" v="19" actId="1076"/>
          <ac:spMkLst>
            <pc:docMk/>
            <pc:sldMk cId="2284227136" sldId="464"/>
            <ac:spMk id="29" creationId="{FE151CE2-2312-4CC9-8883-AF8F05DD5BFA}"/>
          </ac:spMkLst>
        </pc:spChg>
        <pc:spChg chg="add mod">
          <ac:chgData name="Carla GALLY" userId="ec35ff51-639c-4229-ae35-5bb9b3bc0264" providerId="ADAL" clId="{68BA9473-1A87-4B05-BA7B-D9BD24D3CF99}" dt="2026-07-09T13:16:25.556" v="19" actId="1076"/>
          <ac:spMkLst>
            <pc:docMk/>
            <pc:sldMk cId="2284227136" sldId="464"/>
            <ac:spMk id="30" creationId="{1A8A85B2-FA92-EE4B-C5A4-E12CFDF60760}"/>
          </ac:spMkLst>
        </pc:spChg>
        <pc:spChg chg="add mod">
          <ac:chgData name="Carla GALLY" userId="ec35ff51-639c-4229-ae35-5bb9b3bc0264" providerId="ADAL" clId="{68BA9473-1A87-4B05-BA7B-D9BD24D3CF99}" dt="2026-07-09T13:16:25.556" v="19" actId="1076"/>
          <ac:spMkLst>
            <pc:docMk/>
            <pc:sldMk cId="2284227136" sldId="464"/>
            <ac:spMk id="32" creationId="{14263A36-CBAD-E6FF-7937-1663795BD241}"/>
          </ac:spMkLst>
        </pc:spChg>
        <pc:grpChg chg="add mod">
          <ac:chgData name="Carla GALLY" userId="ec35ff51-639c-4229-ae35-5bb9b3bc0264" providerId="ADAL" clId="{68BA9473-1A87-4B05-BA7B-D9BD24D3CF99}" dt="2026-07-09T13:16:25.556" v="19" actId="1076"/>
          <ac:grpSpMkLst>
            <pc:docMk/>
            <pc:sldMk cId="2284227136" sldId="464"/>
            <ac:grpSpMk id="4" creationId="{DD1E5848-7985-476E-8A71-D3A48B33FFEE}"/>
          </ac:grpSpMkLst>
        </pc:grpChg>
        <pc:grpChg chg="del">
          <ac:chgData name="Carla GALLY" userId="ec35ff51-639c-4229-ae35-5bb9b3bc0264" providerId="ADAL" clId="{68BA9473-1A87-4B05-BA7B-D9BD24D3CF99}" dt="2026-07-09T13:15:44.247" v="10" actId="478"/>
          <ac:grpSpMkLst>
            <pc:docMk/>
            <pc:sldMk cId="2284227136" sldId="464"/>
            <ac:grpSpMk id="11" creationId="{5CDF942A-41C5-5EFE-1DE1-92957B34E8E6}"/>
          </ac:grpSpMkLst>
        </pc:grpChg>
        <pc:grpChg chg="add mod">
          <ac:chgData name="Carla GALLY" userId="ec35ff51-639c-4229-ae35-5bb9b3bc0264" providerId="ADAL" clId="{68BA9473-1A87-4B05-BA7B-D9BD24D3CF99}" dt="2026-07-09T13:16:25.556" v="19" actId="1076"/>
          <ac:grpSpMkLst>
            <pc:docMk/>
            <pc:sldMk cId="2284227136" sldId="464"/>
            <ac:grpSpMk id="15" creationId="{5CDF942A-41C5-5EFE-1DE1-92957B34E8E6}"/>
          </ac:grpSpMkLst>
        </pc:grpChg>
        <pc:grpChg chg="del">
          <ac:chgData name="Carla GALLY" userId="ec35ff51-639c-4229-ae35-5bb9b3bc0264" providerId="ADAL" clId="{68BA9473-1A87-4B05-BA7B-D9BD24D3CF99}" dt="2026-07-09T13:15:31.555" v="7" actId="165"/>
          <ac:grpSpMkLst>
            <pc:docMk/>
            <pc:sldMk cId="2284227136" sldId="464"/>
            <ac:grpSpMk id="25" creationId="{D151A6DD-43F5-B765-07F8-C3323E98A780}"/>
          </ac:grpSpMkLst>
        </pc:grpChg>
        <pc:grpChg chg="del">
          <ac:chgData name="Carla GALLY" userId="ec35ff51-639c-4229-ae35-5bb9b3bc0264" providerId="ADAL" clId="{68BA9473-1A87-4B05-BA7B-D9BD24D3CF99}" dt="2026-07-09T13:15:25.920" v="6" actId="165"/>
          <ac:grpSpMkLst>
            <pc:docMk/>
            <pc:sldMk cId="2284227136" sldId="464"/>
            <ac:grpSpMk id="27" creationId="{6491FC03-CABB-423D-75C4-0006358344E3}"/>
          </ac:grpSpMkLst>
        </pc:grpChg>
        <pc:picChg chg="add del mod topLvl">
          <ac:chgData name="Carla GALLY" userId="ec35ff51-639c-4229-ae35-5bb9b3bc0264" providerId="ADAL" clId="{68BA9473-1A87-4B05-BA7B-D9BD24D3CF99}" dt="2026-07-09T13:15:46.019" v="11" actId="478"/>
          <ac:picMkLst>
            <pc:docMk/>
            <pc:sldMk cId="2284227136" sldId="464"/>
            <ac:picMk id="6" creationId="{DBF73519-B943-871B-61D1-286641BEFDAC}"/>
          </ac:picMkLst>
        </pc:picChg>
        <pc:picChg chg="mod">
          <ac:chgData name="Carla GALLY" userId="ec35ff51-639c-4229-ae35-5bb9b3bc0264" providerId="ADAL" clId="{68BA9473-1A87-4B05-BA7B-D9BD24D3CF99}" dt="2026-07-09T13:15:25.920" v="6" actId="165"/>
          <ac:picMkLst>
            <pc:docMk/>
            <pc:sldMk cId="2284227136" sldId="464"/>
            <ac:picMk id="17" creationId="{513F9D1A-A966-82A3-C005-A4304AEE60F4}"/>
          </ac:picMkLst>
        </pc:picChg>
        <pc:picChg chg="add mod">
          <ac:chgData name="Carla GALLY" userId="ec35ff51-639c-4229-ae35-5bb9b3bc0264" providerId="ADAL" clId="{68BA9473-1A87-4B05-BA7B-D9BD24D3CF99}" dt="2026-07-09T13:16:25.556" v="19" actId="1076"/>
          <ac:picMkLst>
            <pc:docMk/>
            <pc:sldMk cId="2284227136" sldId="464"/>
            <ac:picMk id="18" creationId="{DBF73519-B943-871B-61D1-286641BEFDAC}"/>
          </ac:picMkLst>
        </pc:picChg>
        <pc:picChg chg="add mod">
          <ac:chgData name="Carla GALLY" userId="ec35ff51-639c-4229-ae35-5bb9b3bc0264" providerId="ADAL" clId="{68BA9473-1A87-4B05-BA7B-D9BD24D3CF99}" dt="2026-07-09T13:16:25.556" v="19" actId="1076"/>
          <ac:picMkLst>
            <pc:docMk/>
            <pc:sldMk cId="2284227136" sldId="464"/>
            <ac:picMk id="31" creationId="{513F9D1A-A966-82A3-C005-A4304AEE60F4}"/>
          </ac:picMkLst>
        </pc:picChg>
        <pc:cxnChg chg="del mod topLvl">
          <ac:chgData name="Carla GALLY" userId="ec35ff51-639c-4229-ae35-5bb9b3bc0264" providerId="ADAL" clId="{68BA9473-1A87-4B05-BA7B-D9BD24D3CF99}" dt="2026-07-09T13:15:53.008" v="14" actId="478"/>
          <ac:cxnSpMkLst>
            <pc:docMk/>
            <pc:sldMk cId="2284227136" sldId="464"/>
            <ac:cxnSpMk id="13" creationId="{E2ECE847-0FA8-EE09-15B0-51ED36590A16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4024313" y="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BEDC8F-AF13-4A24-8C3C-039AAB79D5BE}" type="datetimeFigureOut">
              <a:rPr lang="fr-FR" smtClean="0"/>
              <a:t>09/07/2026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82600" y="1279525"/>
            <a:ext cx="6140450" cy="34544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711200" y="4926013"/>
            <a:ext cx="5683250" cy="40290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721850"/>
            <a:ext cx="3078163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4024313" y="9721850"/>
            <a:ext cx="3078162" cy="5127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3DDD0D-8711-40C0-B901-3047CA9158C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45745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5655A0B-F97F-8A2C-28EE-44EEA15CEA9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DE872735-5756-2357-B6F9-17BE7A81196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8B02FF71-704C-6648-E834-0EA2C05DBA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E12C683-8C0B-0007-C78F-D0BA337515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11A2D03-EDCB-E932-F5AD-9690753AF1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71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CB7C1E1-BB1A-7AA0-4536-89D10A0D39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A29F76CE-7B98-3EA5-E0ED-6E07C1EB863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CABA43-5F67-5FEA-8B73-243F9F5952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7EADCCD-E895-05F1-43EB-5E140F118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5629C51-A5FE-8B55-6216-54FA7A8F0B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081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9384E28-3550-3189-CB06-8409792A3D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E12F7FF-D850-933C-0A62-09A6828C7D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B280D7A-E87C-BEA8-6DD1-FC00BC558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34D6F725-3327-8BD9-53E7-5F6CFB435D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E86C4B3-A0F7-1A0D-8A1D-52B2E694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87191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A67A82D-E296-7217-A347-7264C8BA8C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42B82C3-04B7-D3A4-565C-9BD33395773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31E8E290-CDC8-0934-E823-71A86E89D3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67087853-D55F-EA33-9951-57C66DDCB6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2A9A8DC3-CA85-5535-E395-32C88F0DD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213D09E-4CD3-EEA6-DD11-57E5DE36DF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5528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D6D5FC7-712D-E461-6510-CAF558A0A6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8F50CACB-4D47-08D1-B274-9393618782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004B9E2-ABF8-7911-CE26-D78F9AAC47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DB751221-C4FE-0C51-2E3E-F70A0F100F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F6EA3747-E76C-1C58-B392-4A3E1953E51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E5B979AD-4C81-3AE7-D159-B8092E7BA9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068A6F1-8C92-DA71-371B-D40FB69F29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0F9313A1-98C4-56C9-B4AC-76D7D5BE7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4350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A9CA0F-A320-2131-661B-0AAFC40039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16000033-92DA-BF2D-4E6D-5476C49178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D72DE8E-AACC-112D-617C-F465ED08D4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4D08567-BE94-0D09-3BE7-F0431362C0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1931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108F6AB3-C2B7-63A5-3F9F-D4FD806C8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515B9292-FF54-B91D-C96E-6FB2090B22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E2D3193F-3FB4-7F53-E691-F5ACF95E5C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55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5D0C9D0-1369-B444-9223-11C0F6819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D2FDE21-8E12-C37A-8133-BA821B2701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955FEF9-71C7-F6EB-4E48-1A7DBAF90D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28ABAD65-6A21-E9B0-AABF-2CAACF948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EF900064-DC54-888D-D70C-143E7F7972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4D2B50C-F586-5439-453A-740C2ADDA2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14714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FC41114-A60E-B9BE-621B-6111E754B8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D5C66095-553D-CA23-A227-3519F48E999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29241DF-EA9B-6406-D38A-63666FE4BEB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E08DE64F-E228-EC15-CA65-33E984822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FC6B12A3-1069-781B-E65D-980647984A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5B3F4009-9A63-D940-B35D-6DB8C20718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88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71163ED-610D-6C3C-EA0C-314781182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81033CD5-9535-FFA3-52AE-98449F583AC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E5EA247-A12B-2784-86B8-57F69A4BC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952370E-F7BD-752E-867E-926856E86F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A79C13F-02FC-0392-897B-E722FD5D1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1569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D8962BCA-95B2-233E-1565-0123C0F4E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75F32E1D-58C5-C296-BFD1-017C2D2054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5269AC5-E757-41E4-060D-786042BCD0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C8390B5C-9E1D-CCD2-79C6-0FD2C556D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D20FB09-6E64-1BF2-9DA1-660386E891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8542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AF2478C8-4D4D-5F91-6191-68ACDD850B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295BC849-339E-DA7D-8048-7945E297F0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2CF2C8-202E-9D0A-3BCC-BEB7CF8C87C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E82B79-992F-43AF-B777-8569BF610528}" type="datetimeFigureOut">
              <a:rPr lang="en-US" smtClean="0"/>
              <a:t>7/9/2026</a:t>
            </a:fld>
            <a:endParaRPr lang="en-US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F5956092-D456-2C96-B5FA-CE37E331EC3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7B39E8-4986-B622-2B00-BADEB5582F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DB6BA-84A8-4BFF-B05F-CD785B57D8F7}" type="slidenum">
              <a:rPr lang="en-US" smtClean="0"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4038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png"/><Relationship Id="rId4" Type="http://schemas.openxmlformats.org/officeDocument/2006/relationships/image" Target="../media/image3.jpe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D1854A-A1D9-2799-2129-55C09DC1CE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Image 22" descr="Une image contenant pluie&#10;&#10;Description générée automatiquement">
            <a:extLst>
              <a:ext uri="{FF2B5EF4-FFF2-40B4-BE49-F238E27FC236}">
                <a16:creationId xmlns:a16="http://schemas.microsoft.com/office/drawing/2014/main" id="{2B66D5A0-FBDE-379E-5A28-A393C0A286F1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7898"/>
            <a:ext cx="12192000" cy="1376079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C2CE0E68-CA78-CB2E-7B48-1C4E0012544A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410"/>
            <a:ext cx="12192000" cy="1387591"/>
          </a:xfrm>
          <a:prstGeom prst="rect">
            <a:avLst/>
          </a:prstGeom>
        </p:spPr>
      </p:pic>
      <p:pic>
        <p:nvPicPr>
          <p:cNvPr id="22" name="Image 21">
            <a:extLst>
              <a:ext uri="{FF2B5EF4-FFF2-40B4-BE49-F238E27FC236}">
                <a16:creationId xmlns:a16="http://schemas.microsoft.com/office/drawing/2014/main" id="{DF8804BF-53C1-2D60-8D62-67167F867880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68307"/>
            <a:ext cx="12192000" cy="589693"/>
          </a:xfrm>
          <a:prstGeom prst="rect">
            <a:avLst/>
          </a:prstGeom>
        </p:spPr>
      </p:pic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FC88C73B-15EA-DC5D-8438-2F45D44C2E8A}"/>
              </a:ext>
            </a:extLst>
          </p:cNvPr>
          <p:cNvCxnSpPr>
            <a:cxnSpLocks/>
          </p:cNvCxnSpPr>
          <p:nvPr/>
        </p:nvCxnSpPr>
        <p:spPr>
          <a:xfrm>
            <a:off x="1864311" y="328673"/>
            <a:ext cx="3054823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Connecteur droit 73">
            <a:extLst>
              <a:ext uri="{FF2B5EF4-FFF2-40B4-BE49-F238E27FC236}">
                <a16:creationId xmlns:a16="http://schemas.microsoft.com/office/drawing/2014/main" id="{238758A1-C61A-7F21-E71B-2C562282BA4C}"/>
              </a:ext>
            </a:extLst>
          </p:cNvPr>
          <p:cNvCxnSpPr>
            <a:cxnSpLocks/>
          </p:cNvCxnSpPr>
          <p:nvPr/>
        </p:nvCxnSpPr>
        <p:spPr>
          <a:xfrm>
            <a:off x="7237008" y="328673"/>
            <a:ext cx="3096596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0" name="Image 69">
            <a:extLst>
              <a:ext uri="{FF2B5EF4-FFF2-40B4-BE49-F238E27FC236}">
                <a16:creationId xmlns:a16="http://schemas.microsoft.com/office/drawing/2014/main" id="{3C26E4B4-A54B-5146-637A-66803C614015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39754" y="293392"/>
            <a:ext cx="1046081" cy="702183"/>
          </a:xfrm>
          <a:prstGeom prst="rect">
            <a:avLst/>
          </a:prstGeom>
        </p:spPr>
      </p:pic>
      <p:sp>
        <p:nvSpPr>
          <p:cNvPr id="61" name="Rectangle 60">
            <a:extLst>
              <a:ext uri="{FF2B5EF4-FFF2-40B4-BE49-F238E27FC236}">
                <a16:creationId xmlns:a16="http://schemas.microsoft.com/office/drawing/2014/main" id="{F005302B-B5A0-7D99-E69E-FBA16AEA732E}"/>
              </a:ext>
            </a:extLst>
          </p:cNvPr>
          <p:cNvSpPr/>
          <p:nvPr/>
        </p:nvSpPr>
        <p:spPr>
          <a:xfrm>
            <a:off x="-88" y="6271785"/>
            <a:ext cx="3133816" cy="589693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b="1" dirty="0"/>
              <a:t>CONTACT</a:t>
            </a:r>
          </a:p>
        </p:txBody>
      </p:sp>
      <p:sp>
        <p:nvSpPr>
          <p:cNvPr id="62" name="ZoneTexte 61">
            <a:extLst>
              <a:ext uri="{FF2B5EF4-FFF2-40B4-BE49-F238E27FC236}">
                <a16:creationId xmlns:a16="http://schemas.microsoft.com/office/drawing/2014/main" id="{FB42FF1B-E4A4-ED75-5BEA-5D3C66DE2E20}"/>
              </a:ext>
            </a:extLst>
          </p:cNvPr>
          <p:cNvSpPr txBox="1"/>
          <p:nvPr/>
        </p:nvSpPr>
        <p:spPr>
          <a:xfrm>
            <a:off x="3133816" y="6399653"/>
            <a:ext cx="905818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400" b="1" dirty="0">
                <a:solidFill>
                  <a:schemeClr val="bg1"/>
                </a:solidFill>
              </a:rPr>
              <a:t>M. Prénom NOM | Business </a:t>
            </a:r>
            <a:r>
              <a:rPr lang="fr-FR" sz="1400" b="1" dirty="0" err="1">
                <a:solidFill>
                  <a:schemeClr val="bg1"/>
                </a:solidFill>
              </a:rPr>
              <a:t>Developer</a:t>
            </a:r>
            <a:r>
              <a:rPr lang="fr-FR" sz="1400" b="1" dirty="0">
                <a:solidFill>
                  <a:schemeClr val="bg1"/>
                </a:solidFill>
              </a:rPr>
              <a:t>| xxxx.xxxx@xxxx.fr</a:t>
            </a:r>
          </a:p>
        </p:txBody>
      </p:sp>
      <p:sp>
        <p:nvSpPr>
          <p:cNvPr id="63" name="ZoneTexte 62">
            <a:extLst>
              <a:ext uri="{FF2B5EF4-FFF2-40B4-BE49-F238E27FC236}">
                <a16:creationId xmlns:a16="http://schemas.microsoft.com/office/drawing/2014/main" id="{FA803398-76D2-E81A-B2D7-F92C530C38B6}"/>
              </a:ext>
            </a:extLst>
          </p:cNvPr>
          <p:cNvSpPr txBox="1"/>
          <p:nvPr/>
        </p:nvSpPr>
        <p:spPr>
          <a:xfrm>
            <a:off x="149110" y="3299676"/>
            <a:ext cx="6510125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/>
              <a:t>Ce projet répond à un besoin médical majeur, puisqu’il n’existe aujourd’hui aucun traitement durable contre certaines addictions, et qu’environ 30 % des patients dépressifs restent résistants aux thérapies actuelles.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/>
              <a:t>L’approche est innovante car elle cible un mécanisme biologique commun à l’addiction et à la dépression, permettant d’envisager un </a:t>
            </a:r>
            <a:r>
              <a:rPr lang="fr-FR" sz="1400" b="1" dirty="0"/>
              <a:t>traitement unique pour deux pathologies</a:t>
            </a:r>
            <a:r>
              <a:rPr lang="fr-FR" sz="1400" dirty="0"/>
              <a:t> souvent associées. Elle repose sur une nouvelle cible thérapeutique (interaction dopamine - glutamate), issue des avancées en neurosciences et validée par des résultats précliniques solides.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fr-FR" sz="1400" dirty="0"/>
              <a:t>Les composés développés montrent un potentiel d’efficacité supérieur, notamment en agissant là où les traitements actuels sont limités, tout en réduisant les risques d’effets secondaires.</a:t>
            </a:r>
          </a:p>
        </p:txBody>
      </p:sp>
      <p:cxnSp>
        <p:nvCxnSpPr>
          <p:cNvPr id="64" name="Connecteur droit 63">
            <a:extLst>
              <a:ext uri="{FF2B5EF4-FFF2-40B4-BE49-F238E27FC236}">
                <a16:creationId xmlns:a16="http://schemas.microsoft.com/office/drawing/2014/main" id="{1EBD7F1F-3A86-86AE-D99E-442FE4B877E5}"/>
              </a:ext>
            </a:extLst>
          </p:cNvPr>
          <p:cNvCxnSpPr>
            <a:cxnSpLocks/>
          </p:cNvCxnSpPr>
          <p:nvPr/>
        </p:nvCxnSpPr>
        <p:spPr>
          <a:xfrm flipV="1">
            <a:off x="6094562" y="1484180"/>
            <a:ext cx="0" cy="1222446"/>
          </a:xfrm>
          <a:prstGeom prst="line">
            <a:avLst/>
          </a:prstGeom>
          <a:ln>
            <a:solidFill>
              <a:srgbClr val="C9004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ectangle : coins arrondis 64">
            <a:extLst>
              <a:ext uri="{FF2B5EF4-FFF2-40B4-BE49-F238E27FC236}">
                <a16:creationId xmlns:a16="http://schemas.microsoft.com/office/drawing/2014/main" id="{BE73B04C-5634-9968-CD63-A49BB265BCDD}"/>
              </a:ext>
            </a:extLst>
          </p:cNvPr>
          <p:cNvSpPr/>
          <p:nvPr/>
        </p:nvSpPr>
        <p:spPr>
          <a:xfrm>
            <a:off x="112334" y="2823646"/>
            <a:ext cx="2203227" cy="338554"/>
          </a:xfrm>
          <a:prstGeom prst="roundRect">
            <a:avLst/>
          </a:prstGeom>
          <a:noFill/>
          <a:ln>
            <a:solidFill>
              <a:srgbClr val="C9004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C9004A"/>
                </a:solidFill>
              </a:rPr>
              <a:t># Dépression &amp; Addiction</a:t>
            </a:r>
          </a:p>
        </p:txBody>
      </p:sp>
      <p:sp>
        <p:nvSpPr>
          <p:cNvPr id="67" name="Rectangle : coins arrondis 66">
            <a:extLst>
              <a:ext uri="{FF2B5EF4-FFF2-40B4-BE49-F238E27FC236}">
                <a16:creationId xmlns:a16="http://schemas.microsoft.com/office/drawing/2014/main" id="{B5A67DAD-068D-8DCA-DB74-10F4F277AF9F}"/>
              </a:ext>
            </a:extLst>
          </p:cNvPr>
          <p:cNvSpPr/>
          <p:nvPr/>
        </p:nvSpPr>
        <p:spPr>
          <a:xfrm>
            <a:off x="4657700" y="2823646"/>
            <a:ext cx="2203227" cy="338554"/>
          </a:xfrm>
          <a:prstGeom prst="roundRect">
            <a:avLst/>
          </a:prstGeom>
          <a:noFill/>
          <a:ln>
            <a:solidFill>
              <a:srgbClr val="0BBB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0BBBEF"/>
                </a:solidFill>
              </a:rPr>
              <a:t># Dopamine et Glutamate</a:t>
            </a: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B70B67F7-D203-A3BE-C5A4-507F3BD96FC0}"/>
              </a:ext>
            </a:extLst>
          </p:cNvPr>
          <p:cNvSpPr txBox="1"/>
          <p:nvPr/>
        </p:nvSpPr>
        <p:spPr>
          <a:xfrm>
            <a:off x="6119784" y="1534967"/>
            <a:ext cx="55019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fr-FR" sz="1600" b="1" dirty="0"/>
              <a:t>Inhibiteurs de l’interaction entre les récepteurs de la dopamine et du glutamate pour traiter l’addiction et la dépression</a:t>
            </a:r>
          </a:p>
        </p:txBody>
      </p:sp>
      <p:sp>
        <p:nvSpPr>
          <p:cNvPr id="69" name="ZoneTexte 68">
            <a:extLst>
              <a:ext uri="{FF2B5EF4-FFF2-40B4-BE49-F238E27FC236}">
                <a16:creationId xmlns:a16="http://schemas.microsoft.com/office/drawing/2014/main" id="{7D107CA2-4CA2-1CF3-45E9-F23574228A24}"/>
              </a:ext>
            </a:extLst>
          </p:cNvPr>
          <p:cNvSpPr txBox="1"/>
          <p:nvPr/>
        </p:nvSpPr>
        <p:spPr>
          <a:xfrm>
            <a:off x="54814" y="1450842"/>
            <a:ext cx="59450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b="1" dirty="0"/>
              <a:t>GLUTADOPE</a:t>
            </a:r>
          </a:p>
        </p:txBody>
      </p:sp>
      <p:sp>
        <p:nvSpPr>
          <p:cNvPr id="75" name="ZoneTexte 74">
            <a:extLst>
              <a:ext uri="{FF2B5EF4-FFF2-40B4-BE49-F238E27FC236}">
                <a16:creationId xmlns:a16="http://schemas.microsoft.com/office/drawing/2014/main" id="{2D9BE14E-FB10-13B8-C76C-05D2769BBA89}"/>
              </a:ext>
            </a:extLst>
          </p:cNvPr>
          <p:cNvSpPr txBox="1"/>
          <p:nvPr/>
        </p:nvSpPr>
        <p:spPr>
          <a:xfrm>
            <a:off x="503745" y="2054302"/>
            <a:ext cx="547093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fr-FR" i="1" dirty="0"/>
              <a:t>Technologie portée par la SATT </a:t>
            </a:r>
            <a:r>
              <a:rPr lang="fr-FR" i="1" dirty="0" err="1"/>
              <a:t>Lutech</a:t>
            </a:r>
            <a:endParaRPr lang="fr-FR" i="1" dirty="0"/>
          </a:p>
        </p:txBody>
      </p:sp>
      <p:sp>
        <p:nvSpPr>
          <p:cNvPr id="24" name="Rectangle : coins arrondis 23">
            <a:extLst>
              <a:ext uri="{FF2B5EF4-FFF2-40B4-BE49-F238E27FC236}">
                <a16:creationId xmlns:a16="http://schemas.microsoft.com/office/drawing/2014/main" id="{177D1B23-79D8-A230-F39C-B85A3899F799}"/>
              </a:ext>
            </a:extLst>
          </p:cNvPr>
          <p:cNvSpPr/>
          <p:nvPr/>
        </p:nvSpPr>
        <p:spPr>
          <a:xfrm>
            <a:off x="2385017" y="2823646"/>
            <a:ext cx="2203227" cy="338554"/>
          </a:xfrm>
          <a:prstGeom prst="roundRect">
            <a:avLst/>
          </a:prstGeom>
          <a:noFill/>
          <a:ln>
            <a:solidFill>
              <a:srgbClr val="8219A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b="1" dirty="0">
                <a:solidFill>
                  <a:srgbClr val="8219A3"/>
                </a:solidFill>
              </a:rPr>
              <a:t># Hétérocycle ou Peptides</a:t>
            </a: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15B03C2A-EF45-3B08-8541-01A4973092D6}"/>
              </a:ext>
            </a:extLst>
          </p:cNvPr>
          <p:cNvSpPr txBox="1"/>
          <p:nvPr/>
        </p:nvSpPr>
        <p:spPr>
          <a:xfrm>
            <a:off x="6815677" y="5573438"/>
            <a:ext cx="44930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err="1">
                <a:solidFill>
                  <a:srgbClr val="C9004A"/>
                </a:solidFill>
              </a:rPr>
              <a:t>Partenariat</a:t>
            </a:r>
            <a:r>
              <a:rPr lang="en-US" sz="1600" b="1" dirty="0">
                <a:solidFill>
                  <a:srgbClr val="C9004A"/>
                </a:solidFill>
              </a:rPr>
              <a:t> : </a:t>
            </a:r>
            <a:r>
              <a:rPr lang="en-US" sz="1400" dirty="0" err="1"/>
              <a:t>Transfert</a:t>
            </a:r>
            <a:r>
              <a:rPr lang="en-US" sz="1400" dirty="0"/>
              <a:t> vers un </a:t>
            </a:r>
            <a:r>
              <a:rPr lang="en-US" sz="1400" dirty="0" err="1"/>
              <a:t>industriel</a:t>
            </a:r>
            <a:r>
              <a:rPr lang="en-US" sz="1400" dirty="0"/>
              <a:t> </a:t>
            </a:r>
            <a:r>
              <a:rPr lang="en-US" sz="1400" dirty="0" err="1"/>
              <a:t>ou</a:t>
            </a:r>
            <a:r>
              <a:rPr lang="en-US" sz="1400" dirty="0"/>
              <a:t> startup</a:t>
            </a:r>
            <a:endParaRPr lang="en-US" sz="1600" dirty="0"/>
          </a:p>
        </p:txBody>
      </p:sp>
      <p:sp>
        <p:nvSpPr>
          <p:cNvPr id="2" name="ZoneTexte 1">
            <a:extLst>
              <a:ext uri="{FF2B5EF4-FFF2-40B4-BE49-F238E27FC236}">
                <a16:creationId xmlns:a16="http://schemas.microsoft.com/office/drawing/2014/main" id="{CA5CDA59-C465-6FD6-3527-2B206105445A}"/>
              </a:ext>
            </a:extLst>
          </p:cNvPr>
          <p:cNvSpPr txBox="1"/>
          <p:nvPr/>
        </p:nvSpPr>
        <p:spPr>
          <a:xfrm>
            <a:off x="6823355" y="5234458"/>
            <a:ext cx="550193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 err="1">
                <a:solidFill>
                  <a:srgbClr val="C9004A"/>
                </a:solidFill>
              </a:rPr>
              <a:t>Propriété</a:t>
            </a:r>
            <a:r>
              <a:rPr lang="en-US" sz="1600" b="1" dirty="0">
                <a:solidFill>
                  <a:srgbClr val="C9004A"/>
                </a:solidFill>
              </a:rPr>
              <a:t> </a:t>
            </a:r>
            <a:r>
              <a:rPr lang="en-US" sz="1600" b="1" dirty="0" err="1">
                <a:solidFill>
                  <a:srgbClr val="C9004A"/>
                </a:solidFill>
              </a:rPr>
              <a:t>Intellectuelle</a:t>
            </a:r>
            <a:r>
              <a:rPr lang="en-US" sz="1600" b="1" dirty="0">
                <a:solidFill>
                  <a:srgbClr val="C9004A"/>
                </a:solidFill>
              </a:rPr>
              <a:t> : </a:t>
            </a:r>
            <a:r>
              <a:rPr lang="en-US" sz="1400" dirty="0" err="1"/>
              <a:t>Demande</a:t>
            </a:r>
            <a:r>
              <a:rPr lang="en-US" sz="1400" dirty="0"/>
              <a:t> de brevet </a:t>
            </a:r>
            <a:r>
              <a:rPr lang="en-US" sz="1400" dirty="0" err="1"/>
              <a:t>deposée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mars 2026</a:t>
            </a:r>
            <a:endParaRPr lang="en-US" sz="1600" dirty="0"/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0BAA4D43-1F7E-D479-E159-2181AA8CFF2F}"/>
              </a:ext>
            </a:extLst>
          </p:cNvPr>
          <p:cNvSpPr txBox="1"/>
          <p:nvPr/>
        </p:nvSpPr>
        <p:spPr>
          <a:xfrm>
            <a:off x="6815678" y="5894857"/>
            <a:ext cx="449305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b="1" dirty="0">
                <a:solidFill>
                  <a:srgbClr val="C9004A"/>
                </a:solidFill>
              </a:rPr>
              <a:t>TRL : </a:t>
            </a:r>
            <a:r>
              <a:rPr lang="en-US" sz="1600" dirty="0"/>
              <a:t>3</a:t>
            </a:r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EDD16AE-1005-3587-1EE7-3441DFDDB8A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38" y="-119924"/>
            <a:ext cx="12192000" cy="1476701"/>
          </a:xfrm>
          <a:prstGeom prst="rect">
            <a:avLst/>
          </a:prstGeom>
        </p:spPr>
      </p:pic>
      <p:sp>
        <p:nvSpPr>
          <p:cNvPr id="72" name="ZoneTexte 71">
            <a:extLst>
              <a:ext uri="{FF2B5EF4-FFF2-40B4-BE49-F238E27FC236}">
                <a16:creationId xmlns:a16="http://schemas.microsoft.com/office/drawing/2014/main" id="{D43D4A4F-2423-8585-5744-33781B4FDB6C}"/>
              </a:ext>
            </a:extLst>
          </p:cNvPr>
          <p:cNvSpPr txBox="1"/>
          <p:nvPr/>
        </p:nvSpPr>
        <p:spPr>
          <a:xfrm>
            <a:off x="-121318" y="116684"/>
            <a:ext cx="121919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2800" dirty="0">
                <a:solidFill>
                  <a:schemeClr val="bg1"/>
                </a:solidFill>
              </a:rPr>
              <a:t>BIOTECH</a:t>
            </a:r>
          </a:p>
        </p:txBody>
      </p:sp>
      <p:pic>
        <p:nvPicPr>
          <p:cNvPr id="20" name="Image 19">
            <a:extLst>
              <a:ext uri="{FF2B5EF4-FFF2-40B4-BE49-F238E27FC236}">
                <a16:creationId xmlns:a16="http://schemas.microsoft.com/office/drawing/2014/main" id="{94E1D49A-A135-CCA5-7C17-8C2CDA7F3FB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398406" y="3002995"/>
            <a:ext cx="1719034" cy="1833229"/>
          </a:xfrm>
          <a:prstGeom prst="rect">
            <a:avLst/>
          </a:prstGeom>
          <a:ln>
            <a:solidFill>
              <a:schemeClr val="tx1"/>
            </a:solidFill>
          </a:ln>
        </p:spPr>
      </p:pic>
      <p:grpSp>
        <p:nvGrpSpPr>
          <p:cNvPr id="4" name="Groupe 3">
            <a:extLst>
              <a:ext uri="{FF2B5EF4-FFF2-40B4-BE49-F238E27FC236}">
                <a16:creationId xmlns:a16="http://schemas.microsoft.com/office/drawing/2014/main" id="{DD1E5848-7985-476E-8A71-D3A48B33FFEE}"/>
              </a:ext>
            </a:extLst>
          </p:cNvPr>
          <p:cNvGrpSpPr/>
          <p:nvPr/>
        </p:nvGrpSpPr>
        <p:grpSpPr>
          <a:xfrm>
            <a:off x="6980814" y="2297932"/>
            <a:ext cx="3142128" cy="2814839"/>
            <a:chOff x="6985745" y="2247970"/>
            <a:chExt cx="3142128" cy="2814839"/>
          </a:xfrm>
        </p:grpSpPr>
        <p:grpSp>
          <p:nvGrpSpPr>
            <p:cNvPr id="15" name="Groupe 14">
              <a:extLst>
                <a:ext uri="{FF2B5EF4-FFF2-40B4-BE49-F238E27FC236}">
                  <a16:creationId xmlns:a16="http://schemas.microsoft.com/office/drawing/2014/main" id="{5CDF942A-41C5-5EFE-1DE1-92957B34E8E6}"/>
                </a:ext>
              </a:extLst>
            </p:cNvPr>
            <p:cNvGrpSpPr/>
            <p:nvPr/>
          </p:nvGrpSpPr>
          <p:grpSpPr>
            <a:xfrm>
              <a:off x="7482084" y="2247970"/>
              <a:ext cx="2645789" cy="983267"/>
              <a:chOff x="2797340" y="3385066"/>
              <a:chExt cx="4089948" cy="1784842"/>
            </a:xfrm>
          </p:grpSpPr>
          <p:pic>
            <p:nvPicPr>
              <p:cNvPr id="31" name="Picture 2">
                <a:extLst>
                  <a:ext uri="{FF2B5EF4-FFF2-40B4-BE49-F238E27FC236}">
                    <a16:creationId xmlns:a16="http://schemas.microsoft.com/office/drawing/2014/main" id="{513F9D1A-A966-82A3-C005-A4304AEE60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8778" t="66052"/>
              <a:stretch/>
            </p:blipFill>
            <p:spPr bwMode="auto">
              <a:xfrm>
                <a:off x="2797340" y="3444060"/>
                <a:ext cx="4089948" cy="1725848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14263A36-CBAD-E6FF-7937-1663795BD241}"/>
                  </a:ext>
                </a:extLst>
              </p:cNvPr>
              <p:cNvSpPr/>
              <p:nvPr/>
            </p:nvSpPr>
            <p:spPr>
              <a:xfrm>
                <a:off x="3921702" y="3385066"/>
                <a:ext cx="1803015" cy="31704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fr-FR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fr-FR"/>
              </a:p>
            </p:txBody>
          </p:sp>
        </p:grpSp>
        <p:pic>
          <p:nvPicPr>
            <p:cNvPr id="18" name="Image 17">
              <a:extLst>
                <a:ext uri="{FF2B5EF4-FFF2-40B4-BE49-F238E27FC236}">
                  <a16:creationId xmlns:a16="http://schemas.microsoft.com/office/drawing/2014/main" id="{DBF73519-B943-871B-61D1-286641BEF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995382" y="3129638"/>
              <a:ext cx="3066877" cy="1428793"/>
            </a:xfrm>
            <a:prstGeom prst="rect">
              <a:avLst/>
            </a:prstGeom>
          </p:spPr>
        </p:pic>
        <p:sp>
          <p:nvSpPr>
            <p:cNvPr id="19" name="Ellipse 18">
              <a:extLst>
                <a:ext uri="{FF2B5EF4-FFF2-40B4-BE49-F238E27FC236}">
                  <a16:creationId xmlns:a16="http://schemas.microsoft.com/office/drawing/2014/main" id="{A16058B7-D3B0-EF2C-861A-6F7A8303DDE8}"/>
                </a:ext>
              </a:extLst>
            </p:cNvPr>
            <p:cNvSpPr/>
            <p:nvPr/>
          </p:nvSpPr>
          <p:spPr>
            <a:xfrm>
              <a:off x="8135712" y="4379654"/>
              <a:ext cx="1313814" cy="331580"/>
            </a:xfrm>
            <a:prstGeom prst="ellipse">
              <a:avLst/>
            </a:prstGeom>
            <a:solidFill>
              <a:srgbClr val="DF402F"/>
            </a:solidFill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fr-FR" sz="1200" dirty="0"/>
                <a:t>Mol.36</a:t>
              </a:r>
            </a:p>
          </p:txBody>
        </p:sp>
        <p:sp>
          <p:nvSpPr>
            <p:cNvPr id="26" name="ZoneTexte 13">
              <a:extLst>
                <a:ext uri="{FF2B5EF4-FFF2-40B4-BE49-F238E27FC236}">
                  <a16:creationId xmlns:a16="http://schemas.microsoft.com/office/drawing/2014/main" id="{3A553D28-B2D7-F413-6B7E-E0A7A4E49EB2}"/>
                </a:ext>
              </a:extLst>
            </p:cNvPr>
            <p:cNvSpPr txBox="1"/>
            <p:nvPr/>
          </p:nvSpPr>
          <p:spPr>
            <a:xfrm>
              <a:off x="8099320" y="4693477"/>
              <a:ext cx="138659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fr-FR" dirty="0">
                  <a:solidFill>
                    <a:schemeClr val="accent2"/>
                  </a:solidFill>
                </a:rPr>
                <a:t>Non toxique</a:t>
              </a:r>
            </a:p>
          </p:txBody>
        </p:sp>
        <p:sp>
          <p:nvSpPr>
            <p:cNvPr id="29" name="Rectangle 28">
              <a:extLst>
                <a:ext uri="{FF2B5EF4-FFF2-40B4-BE49-F238E27FC236}">
                  <a16:creationId xmlns:a16="http://schemas.microsoft.com/office/drawing/2014/main" id="{FE151CE2-2312-4CC9-8883-AF8F05DD5BFA}"/>
                </a:ext>
              </a:extLst>
            </p:cNvPr>
            <p:cNvSpPr/>
            <p:nvPr/>
          </p:nvSpPr>
          <p:spPr>
            <a:xfrm>
              <a:off x="6985745" y="2883039"/>
              <a:ext cx="1214052" cy="103615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endParaRPr lang="fr-FR"/>
            </a:p>
          </p:txBody>
        </p:sp>
        <p:sp>
          <p:nvSpPr>
            <p:cNvPr id="30" name="ZoneTexte 10">
              <a:extLst>
                <a:ext uri="{FF2B5EF4-FFF2-40B4-BE49-F238E27FC236}">
                  <a16:creationId xmlns:a16="http://schemas.microsoft.com/office/drawing/2014/main" id="{1A8A85B2-FA92-EE4B-C5A4-E12CFDF6076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42771" y="3395707"/>
              <a:ext cx="524973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defPPr>
                <a:defRPr lang="fr-FR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lvl1pPr>
              <a:lvl2pPr marL="742950" indent="-285750" algn="l" defTabSz="914400" rtl="0" eaLnBrk="1" latinLnBrk="0" hangingPunct="1">
                <a:defRPr sz="1800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lvl2pPr>
              <a:lvl3pPr marL="11430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lvl3pPr>
              <a:lvl4pPr marL="16002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lvl4pPr>
              <a:lvl5pPr marL="2057400" indent="-228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lvl5pPr>
              <a:lvl6pPr marL="25146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lvl6pPr>
              <a:lvl7pPr marL="29718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lvl7pPr>
              <a:lvl8pPr marL="34290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lvl8pPr>
              <a:lvl9pPr marL="3886200" indent="-228600" algn="l" defTabSz="914400" rtl="0" eaLnBrk="0" fontAlgn="base" latinLnBrk="0" hangingPunct="0">
                <a:spcBef>
                  <a:spcPct val="0"/>
                </a:spcBef>
                <a:spcAft>
                  <a:spcPct val="0"/>
                </a:spcAft>
                <a:defRPr sz="1800" kern="1200">
                  <a:solidFill>
                    <a:schemeClr val="tx1"/>
                  </a:solidFill>
                  <a:latin typeface="Franklin Gothic Book" panose="020B0503020102020204" pitchFamily="34" charset="0"/>
                  <a:ea typeface="+mn-ea"/>
                  <a:cs typeface="Arial" panose="020B0604020202020204" pitchFamily="34" charset="0"/>
                </a:defRPr>
              </a:lvl9pPr>
            </a:lstStyle>
            <a:p>
              <a:r>
                <a:rPr lang="fr-FR" altLang="fr-FR" sz="1400" b="1" dirty="0" err="1">
                  <a:solidFill>
                    <a:srgbClr val="FF0000"/>
                  </a:solidFill>
                  <a:latin typeface="+mj-lt"/>
                </a:rPr>
                <a:t>i.c.v.NAc</a:t>
              </a:r>
              <a:endParaRPr lang="fr-FR" altLang="fr-FR" sz="1400" b="1" dirty="0">
                <a:solidFill>
                  <a:srgbClr val="FF0000"/>
                </a:solidFill>
                <a:latin typeface="+mj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4227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7FEE2A3FE77014CB3E587E01969C87E" ma:contentTypeVersion="3" ma:contentTypeDescription="Crée un document." ma:contentTypeScope="" ma:versionID="1bf82078c3fb91dfbceb7bf339a51a3b">
  <xsd:schema xmlns:xsd="http://www.w3.org/2001/XMLSchema" xmlns:xs="http://www.w3.org/2001/XMLSchema" xmlns:p="http://schemas.microsoft.com/office/2006/metadata/properties" xmlns:ns2="1f2626b9-0fa4-44d8-9b25-3db1d994a7a7" xmlns:ns3="aef21bf0-3f06-4825-9e47-70adb0277b1d" targetNamespace="http://schemas.microsoft.com/office/2006/metadata/properties" ma:root="true" ma:fieldsID="e3ab1231067819daa922a094f84f4a37" ns2:_="" ns3:_="">
    <xsd:import namespace="1f2626b9-0fa4-44d8-9b25-3db1d994a7a7"/>
    <xsd:import namespace="aef21bf0-3f06-4825-9e47-70adb0277b1d"/>
    <xsd:element name="properties">
      <xsd:complexType>
        <xsd:sequence>
          <xsd:element name="documentManagement">
            <xsd:complexType>
              <xsd:all>
                <xsd:element ref="ns2:_dlc_DocId" minOccurs="0"/>
                <xsd:element ref="ns2:_dlc_DocIdUrl" minOccurs="0"/>
                <xsd:element ref="ns2:_dlc_DocIdPersistId" minOccurs="0"/>
                <xsd:element ref="ns3:MediaServiceMetadata" minOccurs="0"/>
                <xsd:element ref="ns3:MediaServiceFastMetadata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f2626b9-0fa4-44d8-9b25-3db1d994a7a7" elementFormDefault="qualified">
    <xsd:import namespace="http://schemas.microsoft.com/office/2006/documentManagement/types"/>
    <xsd:import namespace="http://schemas.microsoft.com/office/infopath/2007/PartnerControls"/>
    <xsd:element name="_dlc_DocId" ma:index="8" nillable="true" ma:displayName="Valeur d’ID de document" ma:description="Valeur de l’ID de document affecté à cet élément." ma:indexed="true" ma:internalName="_dlc_DocId" ma:readOnly="true">
      <xsd:simpleType>
        <xsd:restriction base="dms:Text"/>
      </xsd:simpleType>
    </xsd:element>
    <xsd:element name="_dlc_DocIdUrl" ma:index="9" nillable="true" ma:displayName="ID de document" ma:description="Lien permanent vers ce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0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f21bf0-3f06-4825-9e47-70adb0277b1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dlc_DocId xmlns="1f2626b9-0fa4-44d8-9b25-3db1d994a7a7">LUTECH-394722749-4642</_dlc_DocId>
    <_dlc_DocIdUrl xmlns="1f2626b9-0fa4-44d8-9b25-3db1d994a7a7">
      <Url>https://sattlutechfr.sharepoint.com/sites/LUTECH_Donnees/_layouts/15/DocIdRedir.aspx?ID=LUTECH-394722749-4642</Url>
      <Description>LUTECH-394722749-4642</Description>
    </_dlc_DocIdUrl>
    <_dlc_DocIdPersistId xmlns="1f2626b9-0fa4-44d8-9b25-3db1d994a7a7">false</_dlc_DocIdPersistId>
  </documentManagement>
</p:properties>
</file>

<file path=customXml/itemProps1.xml><?xml version="1.0" encoding="utf-8"?>
<ds:datastoreItem xmlns:ds="http://schemas.openxmlformats.org/officeDocument/2006/customXml" ds:itemID="{865CF2A9-FDBD-4A5A-AE8F-21B0C3AD7DB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84FE3216-1BF3-43B9-8CF0-18771F2AD14A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8AE953A0-03F8-4461-8B3F-C524E0309006}"/>
</file>

<file path=customXml/itemProps4.xml><?xml version="1.0" encoding="utf-8"?>
<ds:datastoreItem xmlns:ds="http://schemas.openxmlformats.org/officeDocument/2006/customXml" ds:itemID="{FC263A41-AB7C-4432-BA89-588295337110}">
  <ds:schemaRefs>
    <ds:schemaRef ds:uri="http://schemas.microsoft.com/office/2006/metadata/properties"/>
    <ds:schemaRef ds:uri="http://schemas.microsoft.com/office/infopath/2007/PartnerControls"/>
    <ds:schemaRef ds:uri="3b7a642d-379e-40a8-ae48-4b16fdf32983"/>
    <ds:schemaRef ds:uri="f59d7c71-817c-4ff4-95b3-28e8e997e288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201</Words>
  <Application>Microsoft Office PowerPoint</Application>
  <PresentationFormat>Grand écran</PresentationFormat>
  <Paragraphs>18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6" baseType="lpstr">
      <vt:lpstr>Aptos</vt:lpstr>
      <vt:lpstr>Arial</vt:lpstr>
      <vt:lpstr>Calibri</vt:lpstr>
      <vt:lpstr>Calibri Light</vt:lpstr>
      <vt:lpstr>Thème Office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Nicolas Lamoureux</dc:creator>
  <cp:lastModifiedBy>Carla GALLY</cp:lastModifiedBy>
  <cp:revision>11</cp:revision>
  <cp:lastPrinted>2023-04-25T13:38:34Z</cp:lastPrinted>
  <dcterms:created xsi:type="dcterms:W3CDTF">2023-04-24T16:08:51Z</dcterms:created>
  <dcterms:modified xsi:type="dcterms:W3CDTF">2026-07-09T13:16:58Z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0x01010037FEE2A3FE77014CB3E587E01969C87E</vt:lpwstr>
  </property>
  <property fmtid="{D5CDD505-2E9C-101B-9397-08002B2CF9AE}" pid="3" name="_dlc_DocIdItemGuid">
    <vt:lpwstr>55a3b4f2-5ac7-46fc-9d55-52b49b7924ee</vt:lpwstr>
  </property>
  <property fmtid="{D5CDD505-2E9C-101B-9397-08002B2CF9AE}" pid="4" name="MediaServiceImageTags">
    <vt:lpwstr/>
  </property>
  <property fmtid="{D5CDD505-2E9C-101B-9397-08002B2CF9AE}" pid="5" name="xd_ProgID">
    <vt:lpwstr/>
  </property>
  <property fmtid="{D5CDD505-2E9C-101B-9397-08002B2CF9AE}" pid="6" name="_SourceUrl">
    <vt:lpwstr/>
  </property>
  <property fmtid="{D5CDD505-2E9C-101B-9397-08002B2CF9AE}" pid="7" name="_SharedFileIndex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TriggerFlowInfo">
    <vt:lpwstr/>
  </property>
  <property fmtid="{D5CDD505-2E9C-101B-9397-08002B2CF9AE}" pid="12" name="xd_Signature">
    <vt:bool>false</vt:bool>
  </property>
</Properties>
</file>