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
  </p:notesMasterIdLst>
  <p:sldIdLst>
    <p:sldId id="263" r:id="rId2"/>
  </p:sldIdLst>
  <p:sldSz cx="13716000" cy="10287000"/>
  <p:notesSz cx="6858000" cy="9144000"/>
  <p:embeddedFontLst>
    <p:embeddedFont>
      <p:font typeface="Montserrat" panose="00000500000000000000" pitchFamily="2" charset="0"/>
      <p:regular r:id="rId4"/>
      <p:bold r:id="rId5"/>
      <p:italic r:id="rId6"/>
      <p:boldItalic r:id="rId7"/>
    </p:embeddedFont>
    <p:embeddedFont>
      <p:font typeface="Montserrat SemiBold" panose="00000700000000000000" pitchFamily="2" charset="0"/>
      <p:bold r:id="rId8"/>
      <p:boldItalic r:id="rId9"/>
    </p:embeddedFont>
    <p:embeddedFont>
      <p:font typeface="Rasputin" panose="020B0604020202020204" charset="0"/>
      <p:regular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6F54"/>
    <a:srgbClr val="EBEBE2"/>
    <a:srgbClr val="EAF1F1"/>
    <a:srgbClr val="F0F0F0"/>
    <a:srgbClr val="F4ECE8"/>
    <a:srgbClr val="E6ECF0"/>
    <a:srgbClr val="F5F0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F5D6EF-67C1-46B5-AF40-F900F64C5B43}" v="33" dt="2026-04-27T09:32:27.649"/>
    <p1510:client id="{F90A2F7B-E640-4480-9EFE-9DA39B9BDFBE}" v="50" dt="2026-04-27T12:27:53.4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7" d="100"/>
          <a:sy n="47" d="100"/>
        </p:scale>
        <p:origin x="1168" y="44"/>
      </p:cViewPr>
      <p:guideLst>
        <p:guide orient="horz" pos="216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presProps" Target="presProps.xml"/><Relationship Id="rId5" Type="http://schemas.openxmlformats.org/officeDocument/2006/relationships/font" Target="fonts/font2.fntdata"/><Relationship Id="rId15" Type="http://schemas.microsoft.com/office/2016/11/relationships/changesInfo" Target="changesInfos/changesInfo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m Ghoufiri" userId="cd36de7c-482c-4930-b362-b6e3e331a6c6" providerId="ADAL" clId="{1DBEA0C9-54BE-4F94-BB13-D3E3C48A13D4}"/>
    <pc:docChg chg="undo custSel modSld">
      <pc:chgData name="Karim Ghoufiri" userId="cd36de7c-482c-4930-b362-b6e3e331a6c6" providerId="ADAL" clId="{1DBEA0C9-54BE-4F94-BB13-D3E3C48A13D4}" dt="2026-04-27T12:28:27.808" v="500" actId="20577"/>
      <pc:docMkLst>
        <pc:docMk/>
      </pc:docMkLst>
      <pc:sldChg chg="addSp delSp modSp mod">
        <pc:chgData name="Karim Ghoufiri" userId="cd36de7c-482c-4930-b362-b6e3e331a6c6" providerId="ADAL" clId="{1DBEA0C9-54BE-4F94-BB13-D3E3C48A13D4}" dt="2026-04-27T12:28:27.808" v="500" actId="20577"/>
        <pc:sldMkLst>
          <pc:docMk/>
          <pc:sldMk cId="1353294988" sldId="263"/>
        </pc:sldMkLst>
        <pc:spChg chg="mod">
          <ac:chgData name="Karim Ghoufiri" userId="cd36de7c-482c-4930-b362-b6e3e331a6c6" providerId="ADAL" clId="{1DBEA0C9-54BE-4F94-BB13-D3E3C48A13D4}" dt="2026-04-27T12:26:56.666" v="429" actId="20577"/>
          <ac:spMkLst>
            <pc:docMk/>
            <pc:sldMk cId="1353294988" sldId="263"/>
            <ac:spMk id="2" creationId="{F92625CD-BBE1-2EBF-31B1-16204068850A}"/>
          </ac:spMkLst>
        </pc:spChg>
        <pc:spChg chg="mod">
          <ac:chgData name="Karim Ghoufiri" userId="cd36de7c-482c-4930-b362-b6e3e331a6c6" providerId="ADAL" clId="{1DBEA0C9-54BE-4F94-BB13-D3E3C48A13D4}" dt="2026-04-27T12:27:33.293" v="432"/>
          <ac:spMkLst>
            <pc:docMk/>
            <pc:sldMk cId="1353294988" sldId="263"/>
            <ac:spMk id="7" creationId="{DFE5C1FE-5510-F006-0691-678B7E3B5C27}"/>
          </ac:spMkLst>
        </pc:spChg>
        <pc:spChg chg="add mod">
          <ac:chgData name="Karim Ghoufiri" userId="cd36de7c-482c-4930-b362-b6e3e331a6c6" providerId="ADAL" clId="{1DBEA0C9-54BE-4F94-BB13-D3E3C48A13D4}" dt="2026-04-27T09:52:30.109" v="363" actId="20577"/>
          <ac:spMkLst>
            <pc:docMk/>
            <pc:sldMk cId="1353294988" sldId="263"/>
            <ac:spMk id="12" creationId="{6BAF36C3-168A-B728-C638-77AC1441CC2C}"/>
          </ac:spMkLst>
        </pc:spChg>
        <pc:spChg chg="mod">
          <ac:chgData name="Karim Ghoufiri" userId="cd36de7c-482c-4930-b362-b6e3e331a6c6" providerId="ADAL" clId="{1DBEA0C9-54BE-4F94-BB13-D3E3C48A13D4}" dt="2026-04-27T12:28:12.464" v="464" actId="790"/>
          <ac:spMkLst>
            <pc:docMk/>
            <pc:sldMk cId="1353294988" sldId="263"/>
            <ac:spMk id="15" creationId="{29079B0E-0018-1919-92AC-87708DD0D57E}"/>
          </ac:spMkLst>
        </pc:spChg>
        <pc:spChg chg="del">
          <ac:chgData name="Karim Ghoufiri" userId="cd36de7c-482c-4930-b362-b6e3e331a6c6" providerId="ADAL" clId="{1DBEA0C9-54BE-4F94-BB13-D3E3C48A13D4}" dt="2026-04-27T09:19:16.244" v="106" actId="478"/>
          <ac:spMkLst>
            <pc:docMk/>
            <pc:sldMk cId="1353294988" sldId="263"/>
            <ac:spMk id="18" creationId="{F2FD0D15-665C-768D-8743-72233E1E198A}"/>
          </ac:spMkLst>
        </pc:spChg>
        <pc:spChg chg="mod">
          <ac:chgData name="Karim Ghoufiri" userId="cd36de7c-482c-4930-b362-b6e3e331a6c6" providerId="ADAL" clId="{1DBEA0C9-54BE-4F94-BB13-D3E3C48A13D4}" dt="2026-04-27T09:54:05.758" v="399" actId="255"/>
          <ac:spMkLst>
            <pc:docMk/>
            <pc:sldMk cId="1353294988" sldId="263"/>
            <ac:spMk id="19" creationId="{867D729C-BCD0-7B0F-184A-C2204700A969}"/>
          </ac:spMkLst>
        </pc:spChg>
        <pc:spChg chg="mod">
          <ac:chgData name="Karim Ghoufiri" userId="cd36de7c-482c-4930-b362-b6e3e331a6c6" providerId="ADAL" clId="{1DBEA0C9-54BE-4F94-BB13-D3E3C48A13D4}" dt="2026-04-27T12:28:27.808" v="500" actId="20577"/>
          <ac:spMkLst>
            <pc:docMk/>
            <pc:sldMk cId="1353294988" sldId="263"/>
            <ac:spMk id="20" creationId="{C6C0F8D5-F679-3D7C-0170-E6795EA250AE}"/>
          </ac:spMkLst>
        </pc:spChg>
        <pc:spChg chg="mod">
          <ac:chgData name="Karim Ghoufiri" userId="cd36de7c-482c-4930-b362-b6e3e331a6c6" providerId="ADAL" clId="{1DBEA0C9-54BE-4F94-BB13-D3E3C48A13D4}" dt="2026-04-27T12:27:53.456" v="435"/>
          <ac:spMkLst>
            <pc:docMk/>
            <pc:sldMk cId="1353294988" sldId="263"/>
            <ac:spMk id="22" creationId="{0F45B733-BF6B-E3C0-D4C3-9355CEDB9FA3}"/>
          </ac:spMkLst>
        </pc:spChg>
        <pc:spChg chg="add del">
          <ac:chgData name="Karim Ghoufiri" userId="cd36de7c-482c-4930-b362-b6e3e331a6c6" providerId="ADAL" clId="{1DBEA0C9-54BE-4F94-BB13-D3E3C48A13D4}" dt="2026-04-27T09:25:10.603" v="219" actId="22"/>
          <ac:spMkLst>
            <pc:docMk/>
            <pc:sldMk cId="1353294988" sldId="263"/>
            <ac:spMk id="24" creationId="{EFE49B7A-0DB0-E3DE-B62F-B31F62C9C282}"/>
          </ac:spMkLst>
        </pc:spChg>
        <pc:spChg chg="mod">
          <ac:chgData name="Karim Ghoufiri" userId="cd36de7c-482c-4930-b362-b6e3e331a6c6" providerId="ADAL" clId="{1DBEA0C9-54BE-4F94-BB13-D3E3C48A13D4}" dt="2026-04-27T10:02:11.445" v="423" actId="1036"/>
          <ac:spMkLst>
            <pc:docMk/>
            <pc:sldMk cId="1353294988" sldId="263"/>
            <ac:spMk id="27" creationId="{352CF735-41D3-C693-C361-009B937C1B7F}"/>
          </ac:spMkLst>
        </pc:spChg>
        <pc:spChg chg="mod">
          <ac:chgData name="Karim Ghoufiri" userId="cd36de7c-482c-4930-b362-b6e3e331a6c6" providerId="ADAL" clId="{1DBEA0C9-54BE-4F94-BB13-D3E3C48A13D4}" dt="2026-04-27T12:28:21.189" v="476" actId="20577"/>
          <ac:spMkLst>
            <pc:docMk/>
            <pc:sldMk cId="1353294988" sldId="263"/>
            <ac:spMk id="28" creationId="{42BA5FB9-E952-AFA3-31FD-C21AE592C2C9}"/>
          </ac:spMkLst>
        </pc:spChg>
        <pc:spChg chg="mod">
          <ac:chgData name="Karim Ghoufiri" userId="cd36de7c-482c-4930-b362-b6e3e331a6c6" providerId="ADAL" clId="{1DBEA0C9-54BE-4F94-BB13-D3E3C48A13D4}" dt="2026-04-27T09:52:46.817" v="368"/>
          <ac:spMkLst>
            <pc:docMk/>
            <pc:sldMk cId="1353294988" sldId="263"/>
            <ac:spMk id="29" creationId="{32DC2FD9-2AE1-D8FE-DD5D-EB6CCD1D134C}"/>
          </ac:spMkLst>
        </pc:spChg>
        <pc:spChg chg="mod">
          <ac:chgData name="Karim Ghoufiri" userId="cd36de7c-482c-4930-b362-b6e3e331a6c6" providerId="ADAL" clId="{1DBEA0C9-54BE-4F94-BB13-D3E3C48A13D4}" dt="2026-04-27T12:26:07.922" v="425"/>
          <ac:spMkLst>
            <pc:docMk/>
            <pc:sldMk cId="1353294988" sldId="263"/>
            <ac:spMk id="33" creationId="{18086B98-8B86-309F-2B51-8A890F21B11C}"/>
          </ac:spMkLst>
        </pc:spChg>
        <pc:spChg chg="mod">
          <ac:chgData name="Karim Ghoufiri" userId="cd36de7c-482c-4930-b362-b6e3e331a6c6" providerId="ADAL" clId="{1DBEA0C9-54BE-4F94-BB13-D3E3C48A13D4}" dt="2026-04-27T12:26:07.922" v="425"/>
          <ac:spMkLst>
            <pc:docMk/>
            <pc:sldMk cId="1353294988" sldId="263"/>
            <ac:spMk id="34" creationId="{B8400071-A854-5ADD-00BA-CE6A29AF6EC0}"/>
          </ac:spMkLst>
        </pc:spChg>
        <pc:spChg chg="mod">
          <ac:chgData name="Karim Ghoufiri" userId="cd36de7c-482c-4930-b362-b6e3e331a6c6" providerId="ADAL" clId="{1DBEA0C9-54BE-4F94-BB13-D3E3C48A13D4}" dt="2026-04-27T12:26:07.949" v="426"/>
          <ac:spMkLst>
            <pc:docMk/>
            <pc:sldMk cId="1353294988" sldId="263"/>
            <ac:spMk id="35" creationId="{735139DC-22B8-47C1-4B46-CC1EF8B44D02}"/>
          </ac:spMkLst>
        </pc:spChg>
        <pc:spChg chg="mod">
          <ac:chgData name="Karim Ghoufiri" userId="cd36de7c-482c-4930-b362-b6e3e331a6c6" providerId="ADAL" clId="{1DBEA0C9-54BE-4F94-BB13-D3E3C48A13D4}" dt="2026-04-27T09:47:33.676" v="288" actId="14100"/>
          <ac:spMkLst>
            <pc:docMk/>
            <pc:sldMk cId="1353294988" sldId="263"/>
            <ac:spMk id="36" creationId="{E81DF97B-4BE8-0F86-05F7-4166BD7D095E}"/>
          </ac:spMkLst>
        </pc:spChg>
        <pc:spChg chg="mod">
          <ac:chgData name="Karim Ghoufiri" userId="cd36de7c-482c-4930-b362-b6e3e331a6c6" providerId="ADAL" clId="{1DBEA0C9-54BE-4F94-BB13-D3E3C48A13D4}" dt="2026-04-27T09:33:11.666" v="251" actId="20577"/>
          <ac:spMkLst>
            <pc:docMk/>
            <pc:sldMk cId="1353294988" sldId="263"/>
            <ac:spMk id="37" creationId="{7C454382-3D7C-98A6-09F1-0112318196DA}"/>
          </ac:spMkLst>
        </pc:spChg>
        <pc:spChg chg="mod">
          <ac:chgData name="Karim Ghoufiri" userId="cd36de7c-482c-4930-b362-b6e3e331a6c6" providerId="ADAL" clId="{1DBEA0C9-54BE-4F94-BB13-D3E3C48A13D4}" dt="2026-04-27T12:26:21.528" v="427"/>
          <ac:spMkLst>
            <pc:docMk/>
            <pc:sldMk cId="1353294988" sldId="263"/>
            <ac:spMk id="41" creationId="{C2EB9B40-68E7-05AE-9F6E-E430EF54BBCC}"/>
          </ac:spMkLst>
        </pc:spChg>
        <pc:spChg chg="mod">
          <ac:chgData name="Karim Ghoufiri" userId="cd36de7c-482c-4930-b362-b6e3e331a6c6" providerId="ADAL" clId="{1DBEA0C9-54BE-4F94-BB13-D3E3C48A13D4}" dt="2026-04-27T12:26:21.528" v="427"/>
          <ac:spMkLst>
            <pc:docMk/>
            <pc:sldMk cId="1353294988" sldId="263"/>
            <ac:spMk id="42" creationId="{EBD206FE-F21A-B162-649E-BE762184C940}"/>
          </ac:spMkLst>
        </pc:spChg>
        <pc:spChg chg="mod">
          <ac:chgData name="Karim Ghoufiri" userId="cd36de7c-482c-4930-b362-b6e3e331a6c6" providerId="ADAL" clId="{1DBEA0C9-54BE-4F94-BB13-D3E3C48A13D4}" dt="2026-04-27T12:26:21.528" v="427"/>
          <ac:spMkLst>
            <pc:docMk/>
            <pc:sldMk cId="1353294988" sldId="263"/>
            <ac:spMk id="43" creationId="{417D1438-BBD6-9580-E0FD-15B254F86F2E}"/>
          </ac:spMkLst>
        </pc:spChg>
        <pc:spChg chg="mod">
          <ac:chgData name="Karim Ghoufiri" userId="cd36de7c-482c-4930-b362-b6e3e331a6c6" providerId="ADAL" clId="{1DBEA0C9-54BE-4F94-BB13-D3E3C48A13D4}" dt="2026-04-27T12:26:46.962" v="428"/>
          <ac:spMkLst>
            <pc:docMk/>
            <pc:sldMk cId="1353294988" sldId="263"/>
            <ac:spMk id="46" creationId="{22992CDE-0906-7302-5611-7EA1EB1CD6AB}"/>
          </ac:spMkLst>
        </pc:spChg>
        <pc:spChg chg="mod">
          <ac:chgData name="Karim Ghoufiri" userId="cd36de7c-482c-4930-b362-b6e3e331a6c6" providerId="ADAL" clId="{1DBEA0C9-54BE-4F94-BB13-D3E3C48A13D4}" dt="2026-04-27T12:26:46.962" v="428"/>
          <ac:spMkLst>
            <pc:docMk/>
            <pc:sldMk cId="1353294988" sldId="263"/>
            <ac:spMk id="47" creationId="{B7452C1E-F9A5-7E77-C14C-112989554AA2}"/>
          </ac:spMkLst>
        </pc:spChg>
        <pc:spChg chg="mod">
          <ac:chgData name="Karim Ghoufiri" userId="cd36de7c-482c-4930-b362-b6e3e331a6c6" providerId="ADAL" clId="{1DBEA0C9-54BE-4F94-BB13-D3E3C48A13D4}" dt="2026-04-27T12:26:46.962" v="428"/>
          <ac:spMkLst>
            <pc:docMk/>
            <pc:sldMk cId="1353294988" sldId="263"/>
            <ac:spMk id="48" creationId="{27EB724B-63BD-9BBD-E579-F530101BFA00}"/>
          </ac:spMkLst>
        </pc:spChg>
        <pc:spChg chg="mod">
          <ac:chgData name="Karim Ghoufiri" userId="cd36de7c-482c-4930-b362-b6e3e331a6c6" providerId="ADAL" clId="{1DBEA0C9-54BE-4F94-BB13-D3E3C48A13D4}" dt="2026-04-27T12:27:33.271" v="431"/>
          <ac:spMkLst>
            <pc:docMk/>
            <pc:sldMk cId="1353294988" sldId="263"/>
            <ac:spMk id="56" creationId="{10BDD435-DBAC-8382-F719-5A3DC9853755}"/>
          </ac:spMkLst>
        </pc:spChg>
        <pc:spChg chg="mod">
          <ac:chgData name="Karim Ghoufiri" userId="cd36de7c-482c-4930-b362-b6e3e331a6c6" providerId="ADAL" clId="{1DBEA0C9-54BE-4F94-BB13-D3E3C48A13D4}" dt="2026-04-27T12:27:53.456" v="434"/>
          <ac:spMkLst>
            <pc:docMk/>
            <pc:sldMk cId="1353294988" sldId="263"/>
            <ac:spMk id="61" creationId="{B703BA44-68FC-2567-D548-CD2093D7EAA4}"/>
          </ac:spMkLst>
        </pc:spChg>
        <pc:spChg chg="mod">
          <ac:chgData name="Karim Ghoufiri" userId="cd36de7c-482c-4930-b362-b6e3e331a6c6" providerId="ADAL" clId="{1DBEA0C9-54BE-4F94-BB13-D3E3C48A13D4}" dt="2026-04-27T09:49:29.800" v="313"/>
          <ac:spMkLst>
            <pc:docMk/>
            <pc:sldMk cId="1353294988" sldId="263"/>
            <ac:spMk id="62" creationId="{C80C9E72-67E2-8D1D-25DF-49132621CEF8}"/>
          </ac:spMkLst>
        </pc:spChg>
        <pc:grpChg chg="mod">
          <ac:chgData name="Karim Ghoufiri" userId="cd36de7c-482c-4930-b362-b6e3e331a6c6" providerId="ADAL" clId="{1DBEA0C9-54BE-4F94-BB13-D3E3C48A13D4}" dt="2026-04-27T12:27:53.456" v="434"/>
          <ac:grpSpMkLst>
            <pc:docMk/>
            <pc:sldMk cId="1353294988" sldId="263"/>
            <ac:grpSpMk id="3" creationId="{E5BF646A-05BF-3E5B-CAB9-E460D521C4DC}"/>
          </ac:grpSpMkLst>
        </pc:grpChg>
        <pc:grpChg chg="mod">
          <ac:chgData name="Karim Ghoufiri" userId="cd36de7c-482c-4930-b362-b6e3e331a6c6" providerId="ADAL" clId="{1DBEA0C9-54BE-4F94-BB13-D3E3C48A13D4}" dt="2026-04-27T12:27:33.271" v="431"/>
          <ac:grpSpMkLst>
            <pc:docMk/>
            <pc:sldMk cId="1353294988" sldId="263"/>
            <ac:grpSpMk id="4" creationId="{4395B0E1-8D00-28D0-D0C0-99FC66BEFBC4}"/>
          </ac:grpSpMkLst>
        </pc:grpChg>
        <pc:grpChg chg="mod">
          <ac:chgData name="Karim Ghoufiri" userId="cd36de7c-482c-4930-b362-b6e3e331a6c6" providerId="ADAL" clId="{1DBEA0C9-54BE-4F94-BB13-D3E3C48A13D4}" dt="2026-04-27T09:24:54.670" v="215" actId="1036"/>
          <ac:grpSpMkLst>
            <pc:docMk/>
            <pc:sldMk cId="1353294988" sldId="263"/>
            <ac:grpSpMk id="8" creationId="{1CB893A9-BF06-773C-A4B7-FB1BADE9B3E7}"/>
          </ac:grpSpMkLst>
        </pc:grpChg>
        <pc:grpChg chg="mod">
          <ac:chgData name="Karim Ghoufiri" userId="cd36de7c-482c-4930-b362-b6e3e331a6c6" providerId="ADAL" clId="{1DBEA0C9-54BE-4F94-BB13-D3E3C48A13D4}" dt="2026-04-27T10:02:11.445" v="423" actId="1036"/>
          <ac:grpSpMkLst>
            <pc:docMk/>
            <pc:sldMk cId="1353294988" sldId="263"/>
            <ac:grpSpMk id="26" creationId="{4301986F-5068-7A22-C329-B06C713E40C6}"/>
          </ac:grpSpMkLst>
        </pc:grpChg>
        <pc:grpChg chg="mod">
          <ac:chgData name="Karim Ghoufiri" userId="cd36de7c-482c-4930-b362-b6e3e331a6c6" providerId="ADAL" clId="{1DBEA0C9-54BE-4F94-BB13-D3E3C48A13D4}" dt="2026-04-27T12:26:07.922" v="425"/>
          <ac:grpSpMkLst>
            <pc:docMk/>
            <pc:sldMk cId="1353294988" sldId="263"/>
            <ac:grpSpMk id="31" creationId="{1CD08393-E4D6-38C5-5C6A-82A789085CC1}"/>
          </ac:grpSpMkLst>
        </pc:grpChg>
        <pc:grpChg chg="mod">
          <ac:chgData name="Karim Ghoufiri" userId="cd36de7c-482c-4930-b362-b6e3e331a6c6" providerId="ADAL" clId="{1DBEA0C9-54BE-4F94-BB13-D3E3C48A13D4}" dt="2026-04-27T12:26:07.922" v="425"/>
          <ac:grpSpMkLst>
            <pc:docMk/>
            <pc:sldMk cId="1353294988" sldId="263"/>
            <ac:grpSpMk id="32" creationId="{44071AA1-A42C-C7A0-C3C8-A3EA9E716187}"/>
          </ac:grpSpMkLst>
        </pc:grpChg>
        <pc:grpChg chg="mod">
          <ac:chgData name="Karim Ghoufiri" userId="cd36de7c-482c-4930-b362-b6e3e331a6c6" providerId="ADAL" clId="{1DBEA0C9-54BE-4F94-BB13-D3E3C48A13D4}" dt="2026-04-27T12:26:21.528" v="427"/>
          <ac:grpSpMkLst>
            <pc:docMk/>
            <pc:sldMk cId="1353294988" sldId="263"/>
            <ac:grpSpMk id="39" creationId="{1D5704F3-D6A1-74FD-9F6D-36F45CFEBAA7}"/>
          </ac:grpSpMkLst>
        </pc:grpChg>
        <pc:grpChg chg="mod">
          <ac:chgData name="Karim Ghoufiri" userId="cd36de7c-482c-4930-b362-b6e3e331a6c6" providerId="ADAL" clId="{1DBEA0C9-54BE-4F94-BB13-D3E3C48A13D4}" dt="2026-04-27T12:26:21.528" v="427"/>
          <ac:grpSpMkLst>
            <pc:docMk/>
            <pc:sldMk cId="1353294988" sldId="263"/>
            <ac:grpSpMk id="40" creationId="{E7B2F107-141D-1D44-918C-BF7F7E7C267D}"/>
          </ac:grpSpMkLst>
        </pc:grpChg>
        <pc:grpChg chg="mod">
          <ac:chgData name="Karim Ghoufiri" userId="cd36de7c-482c-4930-b362-b6e3e331a6c6" providerId="ADAL" clId="{1DBEA0C9-54BE-4F94-BB13-D3E3C48A13D4}" dt="2026-04-27T12:26:46.962" v="428"/>
          <ac:grpSpMkLst>
            <pc:docMk/>
            <pc:sldMk cId="1353294988" sldId="263"/>
            <ac:grpSpMk id="44" creationId="{4881C5DE-9F11-653B-DC25-7EDE97E9C2DE}"/>
          </ac:grpSpMkLst>
        </pc:grpChg>
        <pc:grpChg chg="mod">
          <ac:chgData name="Karim Ghoufiri" userId="cd36de7c-482c-4930-b362-b6e3e331a6c6" providerId="ADAL" clId="{1DBEA0C9-54BE-4F94-BB13-D3E3C48A13D4}" dt="2026-04-27T12:26:46.962" v="428"/>
          <ac:grpSpMkLst>
            <pc:docMk/>
            <pc:sldMk cId="1353294988" sldId="263"/>
            <ac:grpSpMk id="45" creationId="{BF760E34-9338-0B6C-0614-B9B095252FB8}"/>
          </ac:grpSpMkLst>
        </pc:grpChg>
        <pc:picChg chg="add del mod">
          <ac:chgData name="Karim Ghoufiri" userId="cd36de7c-482c-4930-b362-b6e3e331a6c6" providerId="ADAL" clId="{1DBEA0C9-54BE-4F94-BB13-D3E3C48A13D4}" dt="2026-04-27T09:19:44.664" v="109" actId="478"/>
          <ac:picMkLst>
            <pc:docMk/>
            <pc:sldMk cId="1353294988" sldId="263"/>
            <ac:picMk id="9" creationId="{906F04A5-4CBB-789A-488C-80F564BF8936}"/>
          </ac:picMkLst>
        </pc:picChg>
        <pc:picChg chg="add mod">
          <ac:chgData name="Karim Ghoufiri" userId="cd36de7c-482c-4930-b362-b6e3e331a6c6" providerId="ADAL" clId="{1DBEA0C9-54BE-4F94-BB13-D3E3C48A13D4}" dt="2026-04-27T09:49:50.103" v="328" actId="14100"/>
          <ac:picMkLst>
            <pc:docMk/>
            <pc:sldMk cId="1353294988" sldId="263"/>
            <ac:picMk id="11" creationId="{7B470051-6BE6-E67A-825A-A5BF981938DC}"/>
          </ac:picMkLst>
        </pc:picChg>
        <pc:picChg chg="mod">
          <ac:chgData name="Karim Ghoufiri" userId="cd36de7c-482c-4930-b362-b6e3e331a6c6" providerId="ADAL" clId="{1DBEA0C9-54BE-4F94-BB13-D3E3C48A13D4}" dt="2026-04-27T09:47:38.052" v="291" actId="1076"/>
          <ac:picMkLst>
            <pc:docMk/>
            <pc:sldMk cId="1353294988" sldId="263"/>
            <ac:picMk id="14" creationId="{7E93B2A3-B903-4F37-2A1C-D6FBB6A65AA4}"/>
          </ac:picMkLst>
        </pc:picChg>
        <pc:picChg chg="del">
          <ac:chgData name="Karim Ghoufiri" userId="cd36de7c-482c-4930-b362-b6e3e331a6c6" providerId="ADAL" clId="{1DBEA0C9-54BE-4F94-BB13-D3E3C48A13D4}" dt="2026-04-27T09:20:12.276" v="119" actId="478"/>
          <ac:picMkLst>
            <pc:docMk/>
            <pc:sldMk cId="1353294988" sldId="263"/>
            <ac:picMk id="16" creationId="{E7612C84-DAAA-5095-684A-70D72D1E9C00}"/>
          </ac:picMkLst>
        </pc:picChg>
        <pc:picChg chg="del">
          <ac:chgData name="Karim Ghoufiri" userId="cd36de7c-482c-4930-b362-b6e3e331a6c6" providerId="ADAL" clId="{1DBEA0C9-54BE-4F94-BB13-D3E3C48A13D4}" dt="2026-04-27T09:19:14.484" v="105" actId="478"/>
          <ac:picMkLst>
            <pc:docMk/>
            <pc:sldMk cId="1353294988" sldId="263"/>
            <ac:picMk id="17" creationId="{9E6C2121-BA7D-184D-9FA1-B114C4C38B7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72E62C-99A3-495E-BFC8-857DDD45C3DA}" type="datetimeFigureOut">
              <a:rPr lang="fr-FR" smtClean="0"/>
              <a:t>27/04/2026</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8C276F-3BBB-4234-891A-35E9A743FB75}" type="slidenum">
              <a:rPr lang="fr-FR" smtClean="0"/>
              <a:t>‹N°›</a:t>
            </a:fld>
            <a:endParaRPr lang="fr-FR"/>
          </a:p>
        </p:txBody>
      </p:sp>
    </p:spTree>
    <p:extLst>
      <p:ext uri="{BB962C8B-B14F-4D97-AF65-F5344CB8AC3E}">
        <p14:creationId xmlns:p14="http://schemas.microsoft.com/office/powerpoint/2010/main" val="1477112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3AC27-D276-841A-86C8-3611345333B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AAE495B-887D-0194-9D8D-38548A2F0B1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AAE6373-0466-42AC-5451-9930F2EB999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8AC8C33-A931-59A0-D8D6-98CEDD1B53C0}"/>
              </a:ext>
            </a:extLst>
          </p:cNvPr>
          <p:cNvSpPr>
            <a:spLocks noGrp="1"/>
          </p:cNvSpPr>
          <p:nvPr>
            <p:ph type="sldNum" sz="quarter" idx="5"/>
          </p:nvPr>
        </p:nvSpPr>
        <p:spPr/>
        <p:txBody>
          <a:bodyPr/>
          <a:lstStyle/>
          <a:p>
            <a:fld id="{CC8C276F-3BBB-4234-891A-35E9A743FB75}" type="slidenum">
              <a:rPr lang="fr-FR" smtClean="0"/>
              <a:t>1</a:t>
            </a:fld>
            <a:endParaRPr lang="fr-FR"/>
          </a:p>
        </p:txBody>
      </p:sp>
    </p:spTree>
    <p:extLst>
      <p:ext uri="{BB962C8B-B14F-4D97-AF65-F5344CB8AC3E}">
        <p14:creationId xmlns:p14="http://schemas.microsoft.com/office/powerpoint/2010/main" val="336700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130425"/>
            <a:ext cx="5829300" cy="1470025"/>
          </a:xfrm>
        </p:spPr>
        <p:txBody>
          <a:bodyPr/>
          <a:lstStyle/>
          <a:p>
            <a:r>
              <a:rPr lang="en-US"/>
              <a:t>Click to edit Master title style</a:t>
            </a:r>
          </a:p>
        </p:txBody>
      </p:sp>
      <p:sp>
        <p:nvSpPr>
          <p:cNvPr id="3" name="Subtitle 2"/>
          <p:cNvSpPr>
            <a:spLocks noGrp="1"/>
          </p:cNvSpPr>
          <p:nvPr>
            <p:ph type="subTitle" idx="1"/>
          </p:nvPr>
        </p:nvSpPr>
        <p:spPr>
          <a:xfrm>
            <a:off x="1028700" y="3886200"/>
            <a:ext cx="48006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274641"/>
            <a:ext cx="15430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274641"/>
            <a:ext cx="45148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4406903"/>
            <a:ext cx="58293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541735" y="2906714"/>
            <a:ext cx="58293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1600203"/>
            <a:ext cx="302895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600203"/>
            <a:ext cx="302895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1535113"/>
            <a:ext cx="3030141"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1" y="2174875"/>
            <a:ext cx="3030141"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1535113"/>
            <a:ext cx="3031331"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0" y="2174875"/>
            <a:ext cx="3031331"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273050"/>
            <a:ext cx="2256235"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2681288" y="273053"/>
            <a:ext cx="383381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435103"/>
            <a:ext cx="2256235"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4800600"/>
            <a:ext cx="41148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612775"/>
            <a:ext cx="41148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344216" y="5367338"/>
            <a:ext cx="41148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274638"/>
            <a:ext cx="61722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1600203"/>
            <a:ext cx="6172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6356353"/>
            <a:ext cx="1600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4/27/2026</a:t>
            </a:fld>
            <a:endParaRPr lang="en-US"/>
          </a:p>
        </p:txBody>
      </p:sp>
      <p:sp>
        <p:nvSpPr>
          <p:cNvPr id="5" name="Footer Placeholder 4"/>
          <p:cNvSpPr>
            <a:spLocks noGrp="1"/>
          </p:cNvSpPr>
          <p:nvPr>
            <p:ph type="ftr" sz="quarter" idx="3"/>
          </p:nvPr>
        </p:nvSpPr>
        <p:spPr>
          <a:xfrm>
            <a:off x="2343150" y="6356353"/>
            <a:ext cx="21717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6356353"/>
            <a:ext cx="1600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8C05E-1B6F-EAEC-F0F1-ED68BF60EA78}"/>
            </a:ext>
          </a:extLst>
        </p:cNvPr>
        <p:cNvGrpSpPr/>
        <p:nvPr/>
      </p:nvGrpSpPr>
      <p:grpSpPr>
        <a:xfrm>
          <a:off x="0" y="0"/>
          <a:ext cx="0" cy="0"/>
          <a:chOff x="0" y="0"/>
          <a:chExt cx="0" cy="0"/>
        </a:xfrm>
      </p:grpSpPr>
      <p:sp>
        <p:nvSpPr>
          <p:cNvPr id="50" name="Rectangle : avec coins arrondis en haut 49">
            <a:extLst>
              <a:ext uri="{FF2B5EF4-FFF2-40B4-BE49-F238E27FC236}">
                <a16:creationId xmlns:a16="http://schemas.microsoft.com/office/drawing/2014/main" id="{142F1A4E-971E-8907-B063-EF698B72FF57}"/>
              </a:ext>
            </a:extLst>
          </p:cNvPr>
          <p:cNvSpPr/>
          <p:nvPr/>
        </p:nvSpPr>
        <p:spPr>
          <a:xfrm>
            <a:off x="-1" y="9486900"/>
            <a:ext cx="13711917" cy="812856"/>
          </a:xfrm>
          <a:prstGeom prst="round2SameRect">
            <a:avLst>
              <a:gd name="adj1" fmla="val 50000"/>
              <a:gd name="adj2" fmla="val 0"/>
            </a:avLst>
          </a:prstGeom>
          <a:solidFill>
            <a:srgbClr val="296F5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5" name="Freeform 5">
            <a:extLst>
              <a:ext uri="{FF2B5EF4-FFF2-40B4-BE49-F238E27FC236}">
                <a16:creationId xmlns:a16="http://schemas.microsoft.com/office/drawing/2014/main" id="{4309AC71-3318-274D-4B42-66E64D91D2F4}"/>
              </a:ext>
            </a:extLst>
          </p:cNvPr>
          <p:cNvSpPr/>
          <p:nvPr/>
        </p:nvSpPr>
        <p:spPr>
          <a:xfrm>
            <a:off x="228598" y="9664666"/>
            <a:ext cx="1704846" cy="510565"/>
          </a:xfrm>
          <a:custGeom>
            <a:avLst/>
            <a:gdLst/>
            <a:ahLst/>
            <a:cxnLst/>
            <a:rect l="l" t="t" r="r" b="b"/>
            <a:pathLst>
              <a:path w="2590609" h="756458">
                <a:moveTo>
                  <a:pt x="0" y="0"/>
                </a:moveTo>
                <a:lnTo>
                  <a:pt x="2590609" y="0"/>
                </a:lnTo>
                <a:lnTo>
                  <a:pt x="2590609" y="756458"/>
                </a:lnTo>
                <a:lnTo>
                  <a:pt x="0" y="756458"/>
                </a:lnTo>
                <a:lnTo>
                  <a:pt x="0" y="0"/>
                </a:lnTo>
                <a:close/>
              </a:path>
            </a:pathLst>
          </a:custGeom>
          <a:blipFill>
            <a:blip r:embed="rId3"/>
            <a:stretch>
              <a:fillRect/>
            </a:stretch>
          </a:blipFill>
        </p:spPr>
        <p:txBody>
          <a:bodyPr/>
          <a:lstStyle/>
          <a:p>
            <a:endParaRPr lang="fr-FR" sz="1350"/>
          </a:p>
        </p:txBody>
      </p:sp>
      <p:grpSp>
        <p:nvGrpSpPr>
          <p:cNvPr id="31" name="Group 31">
            <a:extLst>
              <a:ext uri="{FF2B5EF4-FFF2-40B4-BE49-F238E27FC236}">
                <a16:creationId xmlns:a16="http://schemas.microsoft.com/office/drawing/2014/main" id="{1CD08393-E4D6-38C5-5C6A-82A789085CC1}"/>
              </a:ext>
            </a:extLst>
          </p:cNvPr>
          <p:cNvGrpSpPr/>
          <p:nvPr/>
        </p:nvGrpSpPr>
        <p:grpSpPr>
          <a:xfrm>
            <a:off x="2907039" y="9707343"/>
            <a:ext cx="2314575" cy="425210"/>
            <a:chOff x="0" y="0"/>
            <a:chExt cx="4114800" cy="755930"/>
          </a:xfrm>
        </p:grpSpPr>
        <p:grpSp>
          <p:nvGrpSpPr>
            <p:cNvPr id="32" name="Group 32">
              <a:extLst>
                <a:ext uri="{FF2B5EF4-FFF2-40B4-BE49-F238E27FC236}">
                  <a16:creationId xmlns:a16="http://schemas.microsoft.com/office/drawing/2014/main" id="{44071AA1-A42C-C7A0-C3C8-A3EA9E716187}"/>
                </a:ext>
              </a:extLst>
            </p:cNvPr>
            <p:cNvGrpSpPr/>
            <p:nvPr/>
          </p:nvGrpSpPr>
          <p:grpSpPr>
            <a:xfrm>
              <a:off x="0" y="0"/>
              <a:ext cx="4114800" cy="755930"/>
              <a:chOff x="0" y="0"/>
              <a:chExt cx="812800" cy="149320"/>
            </a:xfrm>
          </p:grpSpPr>
          <p:sp>
            <p:nvSpPr>
              <p:cNvPr id="33" name="Freeform 33">
                <a:extLst>
                  <a:ext uri="{FF2B5EF4-FFF2-40B4-BE49-F238E27FC236}">
                    <a16:creationId xmlns:a16="http://schemas.microsoft.com/office/drawing/2014/main" id="{18086B98-8B86-309F-2B51-8A890F21B11C}"/>
                  </a:ext>
                </a:extLst>
              </p:cNvPr>
              <p:cNvSpPr/>
              <p:nvPr/>
            </p:nvSpPr>
            <p:spPr>
              <a:xfrm>
                <a:off x="0" y="0"/>
                <a:ext cx="812800" cy="149320"/>
              </a:xfrm>
              <a:custGeom>
                <a:avLst/>
                <a:gdLst/>
                <a:ahLst/>
                <a:cxnLst/>
                <a:rect l="l" t="t" r="r" b="b"/>
                <a:pathLst>
                  <a:path w="812800" h="149320">
                    <a:moveTo>
                      <a:pt x="74660" y="0"/>
                    </a:moveTo>
                    <a:lnTo>
                      <a:pt x="738140" y="0"/>
                    </a:lnTo>
                    <a:cubicBezTo>
                      <a:pt x="757941" y="0"/>
                      <a:pt x="776931" y="7866"/>
                      <a:pt x="790933" y="21867"/>
                    </a:cubicBezTo>
                    <a:cubicBezTo>
                      <a:pt x="804934" y="35869"/>
                      <a:pt x="812800" y="54859"/>
                      <a:pt x="812800" y="74660"/>
                    </a:cubicBezTo>
                    <a:lnTo>
                      <a:pt x="812800" y="74660"/>
                    </a:lnTo>
                    <a:cubicBezTo>
                      <a:pt x="812800" y="115893"/>
                      <a:pt x="779374" y="149320"/>
                      <a:pt x="738140" y="149320"/>
                    </a:cubicBezTo>
                    <a:lnTo>
                      <a:pt x="74660" y="149320"/>
                    </a:lnTo>
                    <a:cubicBezTo>
                      <a:pt x="54859" y="149320"/>
                      <a:pt x="35869" y="141454"/>
                      <a:pt x="21867" y="127452"/>
                    </a:cubicBezTo>
                    <a:cubicBezTo>
                      <a:pt x="7866" y="113451"/>
                      <a:pt x="0" y="94461"/>
                      <a:pt x="0" y="74660"/>
                    </a:cubicBezTo>
                    <a:lnTo>
                      <a:pt x="0" y="74660"/>
                    </a:lnTo>
                    <a:cubicBezTo>
                      <a:pt x="0" y="54859"/>
                      <a:pt x="7866" y="35869"/>
                      <a:pt x="21867" y="21867"/>
                    </a:cubicBezTo>
                    <a:cubicBezTo>
                      <a:pt x="35869" y="7866"/>
                      <a:pt x="54859" y="0"/>
                      <a:pt x="74660" y="0"/>
                    </a:cubicBezTo>
                    <a:close/>
                  </a:path>
                </a:pathLst>
              </a:custGeom>
              <a:solidFill>
                <a:srgbClr val="FFFFFF"/>
              </a:solidFill>
              <a:ln w="47625" cap="rnd">
                <a:solidFill>
                  <a:srgbClr val="FFFFFF"/>
                </a:solidFill>
                <a:prstDash val="solid"/>
                <a:round/>
              </a:ln>
            </p:spPr>
            <p:txBody>
              <a:bodyPr/>
              <a:lstStyle/>
              <a:p>
                <a:endParaRPr lang="fr-FR" sz="1350"/>
              </a:p>
            </p:txBody>
          </p:sp>
          <p:sp>
            <p:nvSpPr>
              <p:cNvPr id="34" name="TextBox 34">
                <a:extLst>
                  <a:ext uri="{FF2B5EF4-FFF2-40B4-BE49-F238E27FC236}">
                    <a16:creationId xmlns:a16="http://schemas.microsoft.com/office/drawing/2014/main" id="{B8400071-A854-5ADD-00BA-CE6A29AF6EC0}"/>
                  </a:ext>
                </a:extLst>
              </p:cNvPr>
              <p:cNvSpPr txBox="1"/>
              <p:nvPr/>
            </p:nvSpPr>
            <p:spPr>
              <a:xfrm>
                <a:off x="0" y="-9525"/>
                <a:ext cx="812800" cy="158845"/>
              </a:xfrm>
              <a:prstGeom prst="rect">
                <a:avLst/>
              </a:prstGeom>
            </p:spPr>
            <p:txBody>
              <a:bodyPr lIns="38100" tIns="38100" rIns="38100" bIns="38100" rtlCol="0" anchor="ctr"/>
              <a:lstStyle/>
              <a:p>
                <a:pPr algn="ctr">
                  <a:lnSpc>
                    <a:spcPts val="1439"/>
                  </a:lnSpc>
                </a:pPr>
                <a:endParaRPr sz="1350"/>
              </a:p>
            </p:txBody>
          </p:sp>
        </p:grpSp>
        <p:sp>
          <p:nvSpPr>
            <p:cNvPr id="35" name="TextBox 35">
              <a:extLst>
                <a:ext uri="{FF2B5EF4-FFF2-40B4-BE49-F238E27FC236}">
                  <a16:creationId xmlns:a16="http://schemas.microsoft.com/office/drawing/2014/main" id="{735139DC-22B8-47C1-4B46-CC1EF8B44D02}"/>
                </a:ext>
              </a:extLst>
            </p:cNvPr>
            <p:cNvSpPr txBox="1"/>
            <p:nvPr/>
          </p:nvSpPr>
          <p:spPr>
            <a:xfrm>
              <a:off x="335733" y="104916"/>
              <a:ext cx="3528940" cy="483096"/>
            </a:xfrm>
            <a:prstGeom prst="rect">
              <a:avLst/>
            </a:prstGeom>
          </p:spPr>
          <p:txBody>
            <a:bodyPr wrap="square" lIns="0" tIns="0" rIns="0" bIns="0" rtlCol="0" anchor="t">
              <a:spAutoFit/>
            </a:bodyPr>
            <a:lstStyle/>
            <a:p>
              <a:pPr algn="ctr">
                <a:lnSpc>
                  <a:spcPts val="2250"/>
                </a:lnSpc>
                <a:spcBef>
                  <a:spcPct val="0"/>
                </a:spcBef>
              </a:pPr>
              <a:r>
                <a:rPr lang="en-US" sz="1600" dirty="0" err="1">
                  <a:latin typeface="Montserrat" panose="00000500000000000000" pitchFamily="2" charset="0"/>
                </a:rPr>
                <a:t>synucléinopathies</a:t>
              </a:r>
              <a:endParaRPr lang="en-US" sz="1600" dirty="0">
                <a:solidFill>
                  <a:srgbClr val="000000"/>
                </a:solidFill>
                <a:latin typeface="Rasputin"/>
                <a:ea typeface="Rasputin"/>
                <a:cs typeface="Rasputin"/>
                <a:sym typeface="Rasputin"/>
              </a:endParaRPr>
            </a:p>
          </p:txBody>
        </p:sp>
      </p:grpSp>
      <p:sp>
        <p:nvSpPr>
          <p:cNvPr id="36" name="TextBox 36">
            <a:extLst>
              <a:ext uri="{FF2B5EF4-FFF2-40B4-BE49-F238E27FC236}">
                <a16:creationId xmlns:a16="http://schemas.microsoft.com/office/drawing/2014/main" id="{E81DF97B-4BE8-0F86-05F7-4166BD7D095E}"/>
              </a:ext>
            </a:extLst>
          </p:cNvPr>
          <p:cNvSpPr txBox="1"/>
          <p:nvPr/>
        </p:nvSpPr>
        <p:spPr>
          <a:xfrm>
            <a:off x="228600" y="823318"/>
            <a:ext cx="11822400" cy="346249"/>
          </a:xfrm>
          <a:prstGeom prst="rect">
            <a:avLst/>
          </a:prstGeom>
        </p:spPr>
        <p:txBody>
          <a:bodyPr wrap="square" lIns="0" tIns="0" rIns="0" bIns="0" rtlCol="0" anchor="t">
            <a:spAutoFit/>
          </a:bodyPr>
          <a:lstStyle/>
          <a:p>
            <a:pPr>
              <a:lnSpc>
                <a:spcPts val="2745"/>
              </a:lnSpc>
              <a:spcBef>
                <a:spcPct val="0"/>
              </a:spcBef>
            </a:pPr>
            <a:r>
              <a:rPr lang="fr-FR" sz="2288" dirty="0">
                <a:solidFill>
                  <a:srgbClr val="000000"/>
                </a:solidFill>
                <a:latin typeface="Montserrat SemiBold" panose="00000700000000000000" pitchFamily="2" charset="0"/>
                <a:ea typeface="Rasputin Light"/>
                <a:cs typeface="Rasputin Light"/>
                <a:sym typeface="Rasputin Light"/>
              </a:rPr>
              <a:t>Une nouvelle approche thérapeutique first-in-class pour les </a:t>
            </a:r>
            <a:r>
              <a:rPr lang="fr-FR" sz="2288" dirty="0" err="1">
                <a:solidFill>
                  <a:srgbClr val="000000"/>
                </a:solidFill>
                <a:latin typeface="Montserrat SemiBold" panose="00000700000000000000" pitchFamily="2" charset="0"/>
                <a:ea typeface="Rasputin Light"/>
                <a:cs typeface="Rasputin Light"/>
                <a:sym typeface="Rasputin Light"/>
              </a:rPr>
              <a:t>synucléinopathies</a:t>
            </a:r>
            <a:endParaRPr lang="fr-FR" sz="2288" dirty="0">
              <a:solidFill>
                <a:srgbClr val="000000"/>
              </a:solidFill>
              <a:latin typeface="Montserrat SemiBold" panose="00000700000000000000" pitchFamily="2" charset="0"/>
              <a:ea typeface="Rasputin Light"/>
              <a:cs typeface="Rasputin Light"/>
              <a:sym typeface="Rasputin Light"/>
            </a:endParaRPr>
          </a:p>
        </p:txBody>
      </p:sp>
      <p:sp>
        <p:nvSpPr>
          <p:cNvPr id="37" name="TextBox 37">
            <a:extLst>
              <a:ext uri="{FF2B5EF4-FFF2-40B4-BE49-F238E27FC236}">
                <a16:creationId xmlns:a16="http://schemas.microsoft.com/office/drawing/2014/main" id="{7C454382-3D7C-98A6-09F1-0112318196DA}"/>
              </a:ext>
            </a:extLst>
          </p:cNvPr>
          <p:cNvSpPr txBox="1"/>
          <p:nvPr/>
        </p:nvSpPr>
        <p:spPr>
          <a:xfrm>
            <a:off x="228600" y="244300"/>
            <a:ext cx="4047996" cy="502510"/>
          </a:xfrm>
          <a:prstGeom prst="rect">
            <a:avLst/>
          </a:prstGeom>
        </p:spPr>
        <p:txBody>
          <a:bodyPr wrap="square" lIns="0" tIns="0" rIns="0" bIns="0" rtlCol="0" anchor="t">
            <a:spAutoFit/>
          </a:bodyPr>
          <a:lstStyle/>
          <a:p>
            <a:pPr>
              <a:lnSpc>
                <a:spcPts val="4095"/>
              </a:lnSpc>
              <a:spcBef>
                <a:spcPct val="0"/>
              </a:spcBef>
            </a:pPr>
            <a:r>
              <a:rPr lang="en-US" sz="3413" dirty="0">
                <a:solidFill>
                  <a:srgbClr val="000000"/>
                </a:solidFill>
                <a:latin typeface="Montserrat SemiBold" panose="00000700000000000000" pitchFamily="2" charset="0"/>
                <a:ea typeface="Rasputin Light"/>
                <a:cs typeface="Rasputin Light"/>
                <a:sym typeface="Rasputin Light"/>
              </a:rPr>
              <a:t>COUM’ACTIV</a:t>
            </a:r>
          </a:p>
        </p:txBody>
      </p:sp>
      <p:sp>
        <p:nvSpPr>
          <p:cNvPr id="38" name="TextBox 38">
            <a:extLst>
              <a:ext uri="{FF2B5EF4-FFF2-40B4-BE49-F238E27FC236}">
                <a16:creationId xmlns:a16="http://schemas.microsoft.com/office/drawing/2014/main" id="{0D2F8409-5792-DB3D-3734-3324DDDD4E89}"/>
              </a:ext>
            </a:extLst>
          </p:cNvPr>
          <p:cNvSpPr txBox="1"/>
          <p:nvPr/>
        </p:nvSpPr>
        <p:spPr>
          <a:xfrm>
            <a:off x="10615888" y="9565556"/>
            <a:ext cx="3096028" cy="708784"/>
          </a:xfrm>
          <a:prstGeom prst="rect">
            <a:avLst/>
          </a:prstGeom>
        </p:spPr>
        <p:txBody>
          <a:bodyPr wrap="square" lIns="0" tIns="0" rIns="0" bIns="0" rtlCol="0" anchor="t">
            <a:spAutoFit/>
          </a:bodyPr>
          <a:lstStyle/>
          <a:p>
            <a:pPr algn="ctr">
              <a:lnSpc>
                <a:spcPts val="1439"/>
              </a:lnSpc>
            </a:pPr>
            <a:r>
              <a:rPr lang="en-US" sz="1100" dirty="0">
                <a:solidFill>
                  <a:srgbClr val="FFFFFF"/>
                </a:solidFill>
                <a:latin typeface="Rasputin"/>
                <a:ea typeface="Rasputin"/>
                <a:cs typeface="Rasputin"/>
                <a:sym typeface="Rasputin"/>
              </a:rPr>
              <a:t>Karim Ghoufiri</a:t>
            </a:r>
          </a:p>
          <a:p>
            <a:pPr algn="ctr">
              <a:lnSpc>
                <a:spcPts val="1439"/>
              </a:lnSpc>
              <a:spcBef>
                <a:spcPct val="0"/>
              </a:spcBef>
            </a:pPr>
            <a:r>
              <a:rPr lang="en-US" sz="1100" dirty="0">
                <a:solidFill>
                  <a:srgbClr val="FFFFFF"/>
                </a:solidFill>
                <a:latin typeface="Rasputin"/>
                <a:ea typeface="Rasputin"/>
                <a:cs typeface="Rasputin"/>
                <a:sym typeface="Rasputin"/>
              </a:rPr>
              <a:t>Business Developer</a:t>
            </a:r>
          </a:p>
          <a:p>
            <a:pPr algn="ctr">
              <a:lnSpc>
                <a:spcPts val="1439"/>
              </a:lnSpc>
              <a:spcBef>
                <a:spcPct val="0"/>
              </a:spcBef>
            </a:pPr>
            <a:r>
              <a:rPr lang="en-US" sz="1100" dirty="0">
                <a:solidFill>
                  <a:srgbClr val="FFFFFF"/>
                </a:solidFill>
                <a:latin typeface="Rasputin"/>
                <a:ea typeface="Rasputin"/>
                <a:cs typeface="Rasputin"/>
                <a:sym typeface="Rasputin"/>
              </a:rPr>
              <a:t>+33 1 85 73 11 67 karim.ghoufiri@sattlutech.com</a:t>
            </a:r>
          </a:p>
        </p:txBody>
      </p:sp>
      <p:grpSp>
        <p:nvGrpSpPr>
          <p:cNvPr id="39" name="Group 39">
            <a:extLst>
              <a:ext uri="{FF2B5EF4-FFF2-40B4-BE49-F238E27FC236}">
                <a16:creationId xmlns:a16="http://schemas.microsoft.com/office/drawing/2014/main" id="{1D5704F3-D6A1-74FD-9F6D-36F45CFEBAA7}"/>
              </a:ext>
            </a:extLst>
          </p:cNvPr>
          <p:cNvGrpSpPr/>
          <p:nvPr/>
        </p:nvGrpSpPr>
        <p:grpSpPr>
          <a:xfrm>
            <a:off x="5668332" y="9707343"/>
            <a:ext cx="2314575" cy="425210"/>
            <a:chOff x="0" y="0"/>
            <a:chExt cx="4114800" cy="755930"/>
          </a:xfrm>
        </p:grpSpPr>
        <p:grpSp>
          <p:nvGrpSpPr>
            <p:cNvPr id="40" name="Group 40">
              <a:extLst>
                <a:ext uri="{FF2B5EF4-FFF2-40B4-BE49-F238E27FC236}">
                  <a16:creationId xmlns:a16="http://schemas.microsoft.com/office/drawing/2014/main" id="{E7B2F107-141D-1D44-918C-BF7F7E7C267D}"/>
                </a:ext>
              </a:extLst>
            </p:cNvPr>
            <p:cNvGrpSpPr/>
            <p:nvPr/>
          </p:nvGrpSpPr>
          <p:grpSpPr>
            <a:xfrm>
              <a:off x="0" y="0"/>
              <a:ext cx="4114800" cy="755930"/>
              <a:chOff x="0" y="0"/>
              <a:chExt cx="812800" cy="149320"/>
            </a:xfrm>
          </p:grpSpPr>
          <p:sp>
            <p:nvSpPr>
              <p:cNvPr id="41" name="Freeform 41">
                <a:extLst>
                  <a:ext uri="{FF2B5EF4-FFF2-40B4-BE49-F238E27FC236}">
                    <a16:creationId xmlns:a16="http://schemas.microsoft.com/office/drawing/2014/main" id="{C2EB9B40-68E7-05AE-9F6E-E430EF54BBCC}"/>
                  </a:ext>
                </a:extLst>
              </p:cNvPr>
              <p:cNvSpPr/>
              <p:nvPr/>
            </p:nvSpPr>
            <p:spPr>
              <a:xfrm>
                <a:off x="0" y="0"/>
                <a:ext cx="812800" cy="149320"/>
              </a:xfrm>
              <a:custGeom>
                <a:avLst/>
                <a:gdLst/>
                <a:ahLst/>
                <a:cxnLst/>
                <a:rect l="l" t="t" r="r" b="b"/>
                <a:pathLst>
                  <a:path w="812800" h="149320">
                    <a:moveTo>
                      <a:pt x="74660" y="0"/>
                    </a:moveTo>
                    <a:lnTo>
                      <a:pt x="738140" y="0"/>
                    </a:lnTo>
                    <a:cubicBezTo>
                      <a:pt x="757941" y="0"/>
                      <a:pt x="776931" y="7866"/>
                      <a:pt x="790933" y="21867"/>
                    </a:cubicBezTo>
                    <a:cubicBezTo>
                      <a:pt x="804934" y="35869"/>
                      <a:pt x="812800" y="54859"/>
                      <a:pt x="812800" y="74660"/>
                    </a:cubicBezTo>
                    <a:lnTo>
                      <a:pt x="812800" y="74660"/>
                    </a:lnTo>
                    <a:cubicBezTo>
                      <a:pt x="812800" y="115893"/>
                      <a:pt x="779374" y="149320"/>
                      <a:pt x="738140" y="149320"/>
                    </a:cubicBezTo>
                    <a:lnTo>
                      <a:pt x="74660" y="149320"/>
                    </a:lnTo>
                    <a:cubicBezTo>
                      <a:pt x="54859" y="149320"/>
                      <a:pt x="35869" y="141454"/>
                      <a:pt x="21867" y="127452"/>
                    </a:cubicBezTo>
                    <a:cubicBezTo>
                      <a:pt x="7866" y="113451"/>
                      <a:pt x="0" y="94461"/>
                      <a:pt x="0" y="74660"/>
                    </a:cubicBezTo>
                    <a:lnTo>
                      <a:pt x="0" y="74660"/>
                    </a:lnTo>
                    <a:cubicBezTo>
                      <a:pt x="0" y="54859"/>
                      <a:pt x="7866" y="35869"/>
                      <a:pt x="21867" y="21867"/>
                    </a:cubicBezTo>
                    <a:cubicBezTo>
                      <a:pt x="35869" y="7866"/>
                      <a:pt x="54859" y="0"/>
                      <a:pt x="74660" y="0"/>
                    </a:cubicBezTo>
                    <a:close/>
                  </a:path>
                </a:pathLst>
              </a:custGeom>
              <a:solidFill>
                <a:srgbClr val="FFFFFF"/>
              </a:solidFill>
              <a:ln w="47625" cap="rnd">
                <a:solidFill>
                  <a:srgbClr val="FFFFFF"/>
                </a:solidFill>
                <a:prstDash val="solid"/>
                <a:round/>
              </a:ln>
            </p:spPr>
            <p:txBody>
              <a:bodyPr/>
              <a:lstStyle/>
              <a:p>
                <a:endParaRPr lang="fr-FR" sz="1350"/>
              </a:p>
            </p:txBody>
          </p:sp>
          <p:sp>
            <p:nvSpPr>
              <p:cNvPr id="42" name="TextBox 42">
                <a:extLst>
                  <a:ext uri="{FF2B5EF4-FFF2-40B4-BE49-F238E27FC236}">
                    <a16:creationId xmlns:a16="http://schemas.microsoft.com/office/drawing/2014/main" id="{EBD206FE-F21A-B162-649E-BE762184C940}"/>
                  </a:ext>
                </a:extLst>
              </p:cNvPr>
              <p:cNvSpPr txBox="1"/>
              <p:nvPr/>
            </p:nvSpPr>
            <p:spPr>
              <a:xfrm>
                <a:off x="0" y="-9525"/>
                <a:ext cx="812800" cy="158845"/>
              </a:xfrm>
              <a:prstGeom prst="rect">
                <a:avLst/>
              </a:prstGeom>
            </p:spPr>
            <p:txBody>
              <a:bodyPr lIns="38100" tIns="38100" rIns="38100" bIns="38100" rtlCol="0" anchor="ctr"/>
              <a:lstStyle/>
              <a:p>
                <a:pPr algn="ctr">
                  <a:lnSpc>
                    <a:spcPts val="1439"/>
                  </a:lnSpc>
                </a:pPr>
                <a:endParaRPr sz="1350"/>
              </a:p>
            </p:txBody>
          </p:sp>
        </p:grpSp>
        <p:sp>
          <p:nvSpPr>
            <p:cNvPr id="43" name="TextBox 43">
              <a:extLst>
                <a:ext uri="{FF2B5EF4-FFF2-40B4-BE49-F238E27FC236}">
                  <a16:creationId xmlns:a16="http://schemas.microsoft.com/office/drawing/2014/main" id="{417D1438-BBD6-9580-E0FD-15B254F86F2E}"/>
                </a:ext>
              </a:extLst>
            </p:cNvPr>
            <p:cNvSpPr txBox="1"/>
            <p:nvPr/>
          </p:nvSpPr>
          <p:spPr>
            <a:xfrm>
              <a:off x="802548" y="104916"/>
              <a:ext cx="2509705" cy="524362"/>
            </a:xfrm>
            <a:prstGeom prst="rect">
              <a:avLst/>
            </a:prstGeom>
          </p:spPr>
          <p:txBody>
            <a:bodyPr lIns="0" tIns="0" rIns="0" bIns="0" rtlCol="0" anchor="t">
              <a:spAutoFit/>
            </a:bodyPr>
            <a:lstStyle/>
            <a:p>
              <a:pPr algn="ctr">
                <a:lnSpc>
                  <a:spcPts val="2250"/>
                </a:lnSpc>
                <a:spcBef>
                  <a:spcPct val="0"/>
                </a:spcBef>
              </a:pPr>
              <a:r>
                <a:rPr lang="fr-FR" sz="2000" dirty="0">
                  <a:solidFill>
                    <a:srgbClr val="4D4D4D"/>
                  </a:solidFill>
                  <a:latin typeface="Montserrat" panose="00000500000000000000" pitchFamily="2" charset="0"/>
                </a:rPr>
                <a:t>Parkinson</a:t>
              </a:r>
              <a:endParaRPr lang="en-US" sz="1875" dirty="0">
                <a:solidFill>
                  <a:srgbClr val="000000"/>
                </a:solidFill>
                <a:latin typeface="Rasputin"/>
                <a:ea typeface="Rasputin"/>
                <a:cs typeface="Rasputin"/>
                <a:sym typeface="Rasputin"/>
              </a:endParaRPr>
            </a:p>
          </p:txBody>
        </p:sp>
      </p:grpSp>
      <p:grpSp>
        <p:nvGrpSpPr>
          <p:cNvPr id="44" name="Group 44">
            <a:extLst>
              <a:ext uri="{FF2B5EF4-FFF2-40B4-BE49-F238E27FC236}">
                <a16:creationId xmlns:a16="http://schemas.microsoft.com/office/drawing/2014/main" id="{4881C5DE-9F11-653B-DC25-7EDE97E9C2DE}"/>
              </a:ext>
            </a:extLst>
          </p:cNvPr>
          <p:cNvGrpSpPr/>
          <p:nvPr/>
        </p:nvGrpSpPr>
        <p:grpSpPr>
          <a:xfrm>
            <a:off x="8429625" y="9707343"/>
            <a:ext cx="2314575" cy="425210"/>
            <a:chOff x="0" y="0"/>
            <a:chExt cx="4114800" cy="755930"/>
          </a:xfrm>
        </p:grpSpPr>
        <p:grpSp>
          <p:nvGrpSpPr>
            <p:cNvPr id="45" name="Group 45">
              <a:extLst>
                <a:ext uri="{FF2B5EF4-FFF2-40B4-BE49-F238E27FC236}">
                  <a16:creationId xmlns:a16="http://schemas.microsoft.com/office/drawing/2014/main" id="{BF760E34-9338-0B6C-0614-B9B095252FB8}"/>
                </a:ext>
              </a:extLst>
            </p:cNvPr>
            <p:cNvGrpSpPr/>
            <p:nvPr/>
          </p:nvGrpSpPr>
          <p:grpSpPr>
            <a:xfrm>
              <a:off x="0" y="0"/>
              <a:ext cx="4114800" cy="755930"/>
              <a:chOff x="0" y="0"/>
              <a:chExt cx="812800" cy="149320"/>
            </a:xfrm>
          </p:grpSpPr>
          <p:sp>
            <p:nvSpPr>
              <p:cNvPr id="46" name="Freeform 46">
                <a:extLst>
                  <a:ext uri="{FF2B5EF4-FFF2-40B4-BE49-F238E27FC236}">
                    <a16:creationId xmlns:a16="http://schemas.microsoft.com/office/drawing/2014/main" id="{22992CDE-0906-7302-5611-7EA1EB1CD6AB}"/>
                  </a:ext>
                </a:extLst>
              </p:cNvPr>
              <p:cNvSpPr/>
              <p:nvPr/>
            </p:nvSpPr>
            <p:spPr>
              <a:xfrm>
                <a:off x="0" y="0"/>
                <a:ext cx="812800" cy="149320"/>
              </a:xfrm>
              <a:custGeom>
                <a:avLst/>
                <a:gdLst/>
                <a:ahLst/>
                <a:cxnLst/>
                <a:rect l="l" t="t" r="r" b="b"/>
                <a:pathLst>
                  <a:path w="812800" h="149320">
                    <a:moveTo>
                      <a:pt x="74660" y="0"/>
                    </a:moveTo>
                    <a:lnTo>
                      <a:pt x="738140" y="0"/>
                    </a:lnTo>
                    <a:cubicBezTo>
                      <a:pt x="757941" y="0"/>
                      <a:pt x="776931" y="7866"/>
                      <a:pt x="790933" y="21867"/>
                    </a:cubicBezTo>
                    <a:cubicBezTo>
                      <a:pt x="804934" y="35869"/>
                      <a:pt x="812800" y="54859"/>
                      <a:pt x="812800" y="74660"/>
                    </a:cubicBezTo>
                    <a:lnTo>
                      <a:pt x="812800" y="74660"/>
                    </a:lnTo>
                    <a:cubicBezTo>
                      <a:pt x="812800" y="115893"/>
                      <a:pt x="779374" y="149320"/>
                      <a:pt x="738140" y="149320"/>
                    </a:cubicBezTo>
                    <a:lnTo>
                      <a:pt x="74660" y="149320"/>
                    </a:lnTo>
                    <a:cubicBezTo>
                      <a:pt x="54859" y="149320"/>
                      <a:pt x="35869" y="141454"/>
                      <a:pt x="21867" y="127452"/>
                    </a:cubicBezTo>
                    <a:cubicBezTo>
                      <a:pt x="7866" y="113451"/>
                      <a:pt x="0" y="94461"/>
                      <a:pt x="0" y="74660"/>
                    </a:cubicBezTo>
                    <a:lnTo>
                      <a:pt x="0" y="74660"/>
                    </a:lnTo>
                    <a:cubicBezTo>
                      <a:pt x="0" y="54859"/>
                      <a:pt x="7866" y="35869"/>
                      <a:pt x="21867" y="21867"/>
                    </a:cubicBezTo>
                    <a:cubicBezTo>
                      <a:pt x="35869" y="7866"/>
                      <a:pt x="54859" y="0"/>
                      <a:pt x="74660" y="0"/>
                    </a:cubicBezTo>
                    <a:close/>
                  </a:path>
                </a:pathLst>
              </a:custGeom>
              <a:solidFill>
                <a:srgbClr val="FFFFFF"/>
              </a:solidFill>
              <a:ln w="47625" cap="rnd">
                <a:solidFill>
                  <a:srgbClr val="FFFFFF"/>
                </a:solidFill>
                <a:prstDash val="solid"/>
                <a:round/>
              </a:ln>
            </p:spPr>
            <p:txBody>
              <a:bodyPr/>
              <a:lstStyle/>
              <a:p>
                <a:endParaRPr lang="fr-FR" sz="1350"/>
              </a:p>
            </p:txBody>
          </p:sp>
          <p:sp>
            <p:nvSpPr>
              <p:cNvPr id="47" name="TextBox 47">
                <a:extLst>
                  <a:ext uri="{FF2B5EF4-FFF2-40B4-BE49-F238E27FC236}">
                    <a16:creationId xmlns:a16="http://schemas.microsoft.com/office/drawing/2014/main" id="{B7452C1E-F9A5-7E77-C14C-112989554AA2}"/>
                  </a:ext>
                </a:extLst>
              </p:cNvPr>
              <p:cNvSpPr txBox="1"/>
              <p:nvPr/>
            </p:nvSpPr>
            <p:spPr>
              <a:xfrm>
                <a:off x="0" y="-9525"/>
                <a:ext cx="812800" cy="158845"/>
              </a:xfrm>
              <a:prstGeom prst="rect">
                <a:avLst/>
              </a:prstGeom>
            </p:spPr>
            <p:txBody>
              <a:bodyPr lIns="38100" tIns="38100" rIns="38100" bIns="38100" rtlCol="0" anchor="ctr"/>
              <a:lstStyle/>
              <a:p>
                <a:pPr algn="ctr">
                  <a:lnSpc>
                    <a:spcPts val="1439"/>
                  </a:lnSpc>
                </a:pPr>
                <a:endParaRPr sz="1350"/>
              </a:p>
            </p:txBody>
          </p:sp>
        </p:grpSp>
        <p:sp>
          <p:nvSpPr>
            <p:cNvPr id="48" name="TextBox 48">
              <a:extLst>
                <a:ext uri="{FF2B5EF4-FFF2-40B4-BE49-F238E27FC236}">
                  <a16:creationId xmlns:a16="http://schemas.microsoft.com/office/drawing/2014/main" id="{27EB724B-63BD-9BBD-E579-F530101BFA00}"/>
                </a:ext>
              </a:extLst>
            </p:cNvPr>
            <p:cNvSpPr txBox="1"/>
            <p:nvPr/>
          </p:nvSpPr>
          <p:spPr>
            <a:xfrm>
              <a:off x="519847" y="104916"/>
              <a:ext cx="3312252" cy="483323"/>
            </a:xfrm>
            <a:prstGeom prst="rect">
              <a:avLst/>
            </a:prstGeom>
          </p:spPr>
          <p:txBody>
            <a:bodyPr wrap="square" lIns="0" tIns="0" rIns="0" bIns="0" rtlCol="0" anchor="t">
              <a:spAutoFit/>
            </a:bodyPr>
            <a:lstStyle/>
            <a:p>
              <a:pPr algn="ctr">
                <a:lnSpc>
                  <a:spcPts val="2250"/>
                </a:lnSpc>
                <a:spcBef>
                  <a:spcPct val="0"/>
                </a:spcBef>
              </a:pPr>
              <a:r>
                <a:rPr lang="fr-FR" sz="1600" dirty="0">
                  <a:latin typeface="Montserrat" panose="00000500000000000000" pitchFamily="2" charset="0"/>
                </a:rPr>
                <a:t>KLK6</a:t>
              </a:r>
              <a:endParaRPr lang="en-US" sz="1600" dirty="0">
                <a:solidFill>
                  <a:srgbClr val="000000"/>
                </a:solidFill>
                <a:latin typeface="Rasputin"/>
                <a:ea typeface="Rasputin"/>
                <a:cs typeface="Rasputin"/>
                <a:sym typeface="Rasputin"/>
              </a:endParaRPr>
            </a:p>
          </p:txBody>
        </p:sp>
      </p:grpSp>
      <p:grpSp>
        <p:nvGrpSpPr>
          <p:cNvPr id="4" name="Groupe 3">
            <a:extLst>
              <a:ext uri="{FF2B5EF4-FFF2-40B4-BE49-F238E27FC236}">
                <a16:creationId xmlns:a16="http://schemas.microsoft.com/office/drawing/2014/main" id="{4395B0E1-8D00-28D0-D0C0-99FC66BEFBC4}"/>
              </a:ext>
            </a:extLst>
          </p:cNvPr>
          <p:cNvGrpSpPr/>
          <p:nvPr/>
        </p:nvGrpSpPr>
        <p:grpSpPr>
          <a:xfrm>
            <a:off x="381000" y="1485900"/>
            <a:ext cx="4731561" cy="504000"/>
            <a:chOff x="381000" y="1562100"/>
            <a:chExt cx="4731561" cy="504000"/>
          </a:xfrm>
        </p:grpSpPr>
        <p:sp>
          <p:nvSpPr>
            <p:cNvPr id="7" name="TextBox 7">
              <a:extLst>
                <a:ext uri="{FF2B5EF4-FFF2-40B4-BE49-F238E27FC236}">
                  <a16:creationId xmlns:a16="http://schemas.microsoft.com/office/drawing/2014/main" id="{DFE5C1FE-5510-F006-0691-678B7E3B5C27}"/>
                </a:ext>
              </a:extLst>
            </p:cNvPr>
            <p:cNvSpPr txBox="1"/>
            <p:nvPr/>
          </p:nvSpPr>
          <p:spPr>
            <a:xfrm>
              <a:off x="614022" y="1697221"/>
              <a:ext cx="4498539" cy="320601"/>
            </a:xfrm>
            <a:prstGeom prst="rect">
              <a:avLst/>
            </a:prstGeom>
          </p:spPr>
          <p:txBody>
            <a:bodyPr lIns="0" tIns="0" rIns="0" bIns="0" rtlCol="0" anchor="t">
              <a:spAutoFit/>
            </a:bodyPr>
            <a:lstStyle/>
            <a:p>
              <a:pPr>
                <a:lnSpc>
                  <a:spcPts val="2519"/>
                </a:lnSpc>
                <a:spcBef>
                  <a:spcPct val="0"/>
                </a:spcBef>
              </a:pPr>
              <a:r>
                <a:rPr lang="en-US" sz="2099" dirty="0" err="1">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rPr>
                <a:t>Présentation</a:t>
              </a:r>
              <a:r>
                <a:rPr lang="en-US" sz="2099" dirty="0">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rPr>
                <a:t> de la </a:t>
              </a:r>
              <a:r>
                <a:rPr lang="en-US" sz="2099" dirty="0" err="1">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rPr>
                <a:t>technologie</a:t>
              </a:r>
              <a:endParaRPr lang="en-US" sz="2099" dirty="0">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endParaRPr>
            </a:p>
          </p:txBody>
        </p:sp>
        <p:sp>
          <p:nvSpPr>
            <p:cNvPr id="56" name="Rectangle 55">
              <a:extLst>
                <a:ext uri="{FF2B5EF4-FFF2-40B4-BE49-F238E27FC236}">
                  <a16:creationId xmlns:a16="http://schemas.microsoft.com/office/drawing/2014/main" id="{10BDD435-DBAC-8382-F719-5A3DC9853755}"/>
                </a:ext>
              </a:extLst>
            </p:cNvPr>
            <p:cNvSpPr/>
            <p:nvPr/>
          </p:nvSpPr>
          <p:spPr>
            <a:xfrm>
              <a:off x="381000" y="1562100"/>
              <a:ext cx="64800" cy="504000"/>
            </a:xfrm>
            <a:prstGeom prst="rect">
              <a:avLst/>
            </a:prstGeom>
            <a:solidFill>
              <a:srgbClr val="2D6A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pSp>
      <p:grpSp>
        <p:nvGrpSpPr>
          <p:cNvPr id="23" name="Groupe 22">
            <a:extLst>
              <a:ext uri="{FF2B5EF4-FFF2-40B4-BE49-F238E27FC236}">
                <a16:creationId xmlns:a16="http://schemas.microsoft.com/office/drawing/2014/main" id="{86940CE5-8139-87AA-91C8-7C2E3BF32A26}"/>
              </a:ext>
            </a:extLst>
          </p:cNvPr>
          <p:cNvGrpSpPr/>
          <p:nvPr/>
        </p:nvGrpSpPr>
        <p:grpSpPr>
          <a:xfrm>
            <a:off x="7999256" y="1790700"/>
            <a:ext cx="4802344" cy="504000"/>
            <a:chOff x="7999256" y="2171700"/>
            <a:chExt cx="4802344" cy="504000"/>
          </a:xfrm>
        </p:grpSpPr>
        <p:sp>
          <p:nvSpPr>
            <p:cNvPr id="21" name="Rectangle 20">
              <a:extLst>
                <a:ext uri="{FF2B5EF4-FFF2-40B4-BE49-F238E27FC236}">
                  <a16:creationId xmlns:a16="http://schemas.microsoft.com/office/drawing/2014/main" id="{9854DBA6-844B-4BDF-2EFD-65ACD8D44CF8}"/>
                </a:ext>
              </a:extLst>
            </p:cNvPr>
            <p:cNvSpPr/>
            <p:nvPr/>
          </p:nvSpPr>
          <p:spPr>
            <a:xfrm>
              <a:off x="7999256" y="2171700"/>
              <a:ext cx="75787" cy="504000"/>
            </a:xfrm>
            <a:prstGeom prst="rect">
              <a:avLst/>
            </a:prstGeom>
            <a:solidFill>
              <a:srgbClr val="2D6A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15" name="TextBox 15">
              <a:extLst>
                <a:ext uri="{FF2B5EF4-FFF2-40B4-BE49-F238E27FC236}">
                  <a16:creationId xmlns:a16="http://schemas.microsoft.com/office/drawing/2014/main" id="{29079B0E-0018-1919-92AC-87708DD0D57E}"/>
                </a:ext>
              </a:extLst>
            </p:cNvPr>
            <p:cNvSpPr txBox="1"/>
            <p:nvPr/>
          </p:nvSpPr>
          <p:spPr>
            <a:xfrm>
              <a:off x="8187381" y="2288678"/>
              <a:ext cx="4614219" cy="309252"/>
            </a:xfrm>
            <a:prstGeom prst="rect">
              <a:avLst/>
            </a:prstGeom>
          </p:spPr>
          <p:txBody>
            <a:bodyPr lIns="0" tIns="0" rIns="0" bIns="0" rtlCol="0" anchor="t">
              <a:spAutoFit/>
            </a:bodyPr>
            <a:lstStyle/>
            <a:p>
              <a:pPr>
                <a:lnSpc>
                  <a:spcPts val="2624"/>
                </a:lnSpc>
                <a:spcBef>
                  <a:spcPct val="0"/>
                </a:spcBef>
              </a:pPr>
              <a:r>
                <a:rPr lang="fr-FR" sz="1874" noProof="0" dirty="0">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rPr>
                <a:t>Propriété intellectuelle</a:t>
              </a:r>
            </a:p>
          </p:txBody>
        </p:sp>
      </p:grpSp>
      <p:grpSp>
        <p:nvGrpSpPr>
          <p:cNvPr id="8" name="Groupe 7">
            <a:extLst>
              <a:ext uri="{FF2B5EF4-FFF2-40B4-BE49-F238E27FC236}">
                <a16:creationId xmlns:a16="http://schemas.microsoft.com/office/drawing/2014/main" id="{1CB893A9-BF06-773C-A4B7-FB1BADE9B3E7}"/>
              </a:ext>
            </a:extLst>
          </p:cNvPr>
          <p:cNvGrpSpPr/>
          <p:nvPr/>
        </p:nvGrpSpPr>
        <p:grpSpPr>
          <a:xfrm>
            <a:off x="7630170" y="3210896"/>
            <a:ext cx="3114030" cy="504000"/>
            <a:chOff x="7531474" y="4747260"/>
            <a:chExt cx="2662596" cy="504000"/>
          </a:xfrm>
        </p:grpSpPr>
        <p:sp>
          <p:nvSpPr>
            <p:cNvPr id="28" name="TextBox 28">
              <a:extLst>
                <a:ext uri="{FF2B5EF4-FFF2-40B4-BE49-F238E27FC236}">
                  <a16:creationId xmlns:a16="http://schemas.microsoft.com/office/drawing/2014/main" id="{42BA5FB9-E952-AFA3-31FD-C21AE592C2C9}"/>
                </a:ext>
              </a:extLst>
            </p:cNvPr>
            <p:cNvSpPr txBox="1"/>
            <p:nvPr/>
          </p:nvSpPr>
          <p:spPr>
            <a:xfrm>
              <a:off x="7756401" y="4901575"/>
              <a:ext cx="2437669" cy="282129"/>
            </a:xfrm>
            <a:prstGeom prst="rect">
              <a:avLst/>
            </a:prstGeom>
          </p:spPr>
          <p:txBody>
            <a:bodyPr wrap="square" lIns="0" tIns="0" rIns="0" bIns="0" rtlCol="0" anchor="t">
              <a:spAutoFit/>
            </a:bodyPr>
            <a:lstStyle/>
            <a:p>
              <a:pPr>
                <a:lnSpc>
                  <a:spcPts val="2249"/>
                </a:lnSpc>
                <a:spcBef>
                  <a:spcPct val="0"/>
                </a:spcBef>
              </a:pPr>
              <a:r>
                <a:rPr lang="en-US" sz="1874" dirty="0">
                  <a:effectLst>
                    <a:outerShdw blurRad="38100" dist="38100" dir="2700000" algn="tl">
                      <a:srgbClr val="000000">
                        <a:alpha val="43137"/>
                      </a:srgbClr>
                    </a:outerShdw>
                  </a:effectLst>
                  <a:latin typeface="Montserrat" panose="00000500000000000000" pitchFamily="2" charset="0"/>
                  <a:ea typeface="Rasputin"/>
                  <a:cs typeface="Rasputin"/>
                  <a:sym typeface="Rasputin"/>
                </a:rPr>
                <a:t>Applications</a:t>
              </a:r>
            </a:p>
          </p:txBody>
        </p:sp>
        <p:sp>
          <p:nvSpPr>
            <p:cNvPr id="59" name="Rectangle 58">
              <a:extLst>
                <a:ext uri="{FF2B5EF4-FFF2-40B4-BE49-F238E27FC236}">
                  <a16:creationId xmlns:a16="http://schemas.microsoft.com/office/drawing/2014/main" id="{A49F25BF-F636-7364-E4BE-37DC25A80A4F}"/>
                </a:ext>
              </a:extLst>
            </p:cNvPr>
            <p:cNvSpPr/>
            <p:nvPr/>
          </p:nvSpPr>
          <p:spPr>
            <a:xfrm>
              <a:off x="7531474" y="4747260"/>
              <a:ext cx="64800" cy="504000"/>
            </a:xfrm>
            <a:prstGeom prst="rect">
              <a:avLst/>
            </a:prstGeom>
            <a:solidFill>
              <a:srgbClr val="2D6A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grpSp>
      <p:grpSp>
        <p:nvGrpSpPr>
          <p:cNvPr id="3" name="Groupe 2">
            <a:extLst>
              <a:ext uri="{FF2B5EF4-FFF2-40B4-BE49-F238E27FC236}">
                <a16:creationId xmlns:a16="http://schemas.microsoft.com/office/drawing/2014/main" id="{E5BF646A-05BF-3E5B-CAB9-E460D521C4DC}"/>
              </a:ext>
            </a:extLst>
          </p:cNvPr>
          <p:cNvGrpSpPr/>
          <p:nvPr/>
        </p:nvGrpSpPr>
        <p:grpSpPr>
          <a:xfrm>
            <a:off x="413400" y="5219700"/>
            <a:ext cx="4731561" cy="504000"/>
            <a:chOff x="437932" y="6515100"/>
            <a:chExt cx="4731561" cy="504000"/>
          </a:xfrm>
        </p:grpSpPr>
        <p:sp>
          <p:nvSpPr>
            <p:cNvPr id="22" name="TextBox 22">
              <a:extLst>
                <a:ext uri="{FF2B5EF4-FFF2-40B4-BE49-F238E27FC236}">
                  <a16:creationId xmlns:a16="http://schemas.microsoft.com/office/drawing/2014/main" id="{0F45B733-BF6B-E3C0-D4C3-9355CEDB9FA3}"/>
                </a:ext>
              </a:extLst>
            </p:cNvPr>
            <p:cNvSpPr txBox="1"/>
            <p:nvPr/>
          </p:nvSpPr>
          <p:spPr>
            <a:xfrm>
              <a:off x="670954" y="6640504"/>
              <a:ext cx="4498539" cy="320601"/>
            </a:xfrm>
            <a:prstGeom prst="rect">
              <a:avLst/>
            </a:prstGeom>
          </p:spPr>
          <p:txBody>
            <a:bodyPr lIns="0" tIns="0" rIns="0" bIns="0" rtlCol="0" anchor="t">
              <a:spAutoFit/>
            </a:bodyPr>
            <a:lstStyle/>
            <a:p>
              <a:pPr>
                <a:lnSpc>
                  <a:spcPts val="2519"/>
                </a:lnSpc>
                <a:spcBef>
                  <a:spcPct val="0"/>
                </a:spcBef>
              </a:pPr>
              <a:r>
                <a:rPr lang="en-US" sz="2099" dirty="0" err="1">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rPr>
                <a:t>Niveau</a:t>
              </a:r>
              <a:r>
                <a:rPr lang="en-US" sz="2099" dirty="0">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rPr>
                <a:t> de </a:t>
              </a:r>
              <a:r>
                <a:rPr lang="en-US" sz="2099" dirty="0" err="1">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rPr>
                <a:t>maturité</a:t>
              </a:r>
              <a:endParaRPr lang="en-US" sz="2099" dirty="0">
                <a:solidFill>
                  <a:srgbClr val="000000"/>
                </a:solidFill>
                <a:effectLst>
                  <a:outerShdw blurRad="38100" dist="38100" dir="2700000" algn="tl">
                    <a:srgbClr val="000000">
                      <a:alpha val="43137"/>
                    </a:srgbClr>
                  </a:outerShdw>
                </a:effectLst>
                <a:latin typeface="Montserrat" panose="00000500000000000000" pitchFamily="2" charset="0"/>
                <a:ea typeface="Rasputin"/>
                <a:cs typeface="Rasputin"/>
                <a:sym typeface="Rasputin"/>
              </a:endParaRPr>
            </a:p>
          </p:txBody>
        </p:sp>
        <p:sp>
          <p:nvSpPr>
            <p:cNvPr id="61" name="Rectangle 60">
              <a:extLst>
                <a:ext uri="{FF2B5EF4-FFF2-40B4-BE49-F238E27FC236}">
                  <a16:creationId xmlns:a16="http://schemas.microsoft.com/office/drawing/2014/main" id="{B703BA44-68FC-2567-D548-CD2093D7EAA4}"/>
                </a:ext>
              </a:extLst>
            </p:cNvPr>
            <p:cNvSpPr/>
            <p:nvPr/>
          </p:nvSpPr>
          <p:spPr>
            <a:xfrm>
              <a:off x="437932" y="6515100"/>
              <a:ext cx="64800" cy="504000"/>
            </a:xfrm>
            <a:prstGeom prst="rect">
              <a:avLst/>
            </a:prstGeom>
            <a:solidFill>
              <a:srgbClr val="2D6A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grpSp>
      <p:sp>
        <p:nvSpPr>
          <p:cNvPr id="62" name="ZoneTexte 61">
            <a:extLst>
              <a:ext uri="{FF2B5EF4-FFF2-40B4-BE49-F238E27FC236}">
                <a16:creationId xmlns:a16="http://schemas.microsoft.com/office/drawing/2014/main" id="{C80C9E72-67E2-8D1D-25DF-49132621CEF8}"/>
              </a:ext>
            </a:extLst>
          </p:cNvPr>
          <p:cNvSpPr txBox="1"/>
          <p:nvPr/>
        </p:nvSpPr>
        <p:spPr>
          <a:xfrm>
            <a:off x="322691" y="2005667"/>
            <a:ext cx="6812000" cy="3241913"/>
          </a:xfrm>
          <a:prstGeom prst="rect">
            <a:avLst/>
          </a:prstGeom>
          <a:noFill/>
        </p:spPr>
        <p:txBody>
          <a:bodyPr wrap="square">
            <a:spAutoFit/>
          </a:bodyPr>
          <a:lstStyle/>
          <a:p>
            <a:pPr marL="171450" indent="-171450" algn="just" defTabSz="371484">
              <a:spcAft>
                <a:spcPts val="397"/>
              </a:spcAft>
              <a:buFont typeface="Arial" panose="020B0604020202020204" pitchFamily="34" charset="0"/>
              <a:buChar char="•"/>
            </a:pPr>
            <a:r>
              <a:rPr lang="fr-FR" sz="1200" dirty="0">
                <a:latin typeface="Montserrat" panose="00000500000000000000" pitchFamily="2" charset="0"/>
              </a:rPr>
              <a:t>Les </a:t>
            </a:r>
            <a:r>
              <a:rPr lang="fr-FR" sz="1200" dirty="0" err="1">
                <a:latin typeface="Montserrat" panose="00000500000000000000" pitchFamily="2" charset="0"/>
              </a:rPr>
              <a:t>synucléinopathies</a:t>
            </a:r>
            <a:r>
              <a:rPr lang="fr-FR" sz="1200" dirty="0">
                <a:latin typeface="Montserrat" panose="00000500000000000000" pitchFamily="2" charset="0"/>
              </a:rPr>
              <a:t> regroupent des maladies neurodégénératives sévères caractérisées par l’agrégation pathologique de l’alpha-synucléine, incluant la maladie de Parkinson (MP), la démence à corps de Lewy (DLB) et l’atrophie </a:t>
            </a:r>
            <a:r>
              <a:rPr lang="fr-FR" sz="1200" dirty="0" err="1">
                <a:latin typeface="Montserrat" panose="00000500000000000000" pitchFamily="2" charset="0"/>
              </a:rPr>
              <a:t>multisystématisée</a:t>
            </a:r>
            <a:r>
              <a:rPr lang="fr-FR" sz="1200" dirty="0">
                <a:latin typeface="Montserrat" panose="00000500000000000000" pitchFamily="2" charset="0"/>
              </a:rPr>
              <a:t> (AMS)</a:t>
            </a:r>
          </a:p>
          <a:p>
            <a:pPr marL="171450" indent="-171450" algn="just" defTabSz="371484">
              <a:spcAft>
                <a:spcPts val="397"/>
              </a:spcAft>
              <a:buFont typeface="Arial" panose="020B0604020202020204" pitchFamily="34" charset="0"/>
              <a:buChar char="•"/>
            </a:pPr>
            <a:endParaRPr lang="en-US" sz="400" dirty="0">
              <a:latin typeface="Montserrat" panose="00000500000000000000" pitchFamily="2" charset="0"/>
            </a:endParaRPr>
          </a:p>
          <a:p>
            <a:pPr marL="171450" indent="-171450" algn="just" defTabSz="371484">
              <a:spcAft>
                <a:spcPts val="397"/>
              </a:spcAft>
              <a:buFont typeface="Arial" panose="020B0604020202020204" pitchFamily="34" charset="0"/>
              <a:buChar char="•"/>
            </a:pPr>
            <a:r>
              <a:rPr lang="fr-FR" sz="1200" dirty="0">
                <a:latin typeface="Montserrat" panose="00000500000000000000" pitchFamily="2" charset="0"/>
              </a:rPr>
              <a:t>La maladie de Parkinson est la deuxième maladie neurodégénérative la plus fréquente dans le monde, avec une incidence en augmentation en raison du vieillissement de la population et de facteurs de risque environnementaux</a:t>
            </a:r>
            <a:r>
              <a:rPr lang="en-US" sz="1200" dirty="0">
                <a:latin typeface="Montserrat" panose="00000500000000000000" pitchFamily="2" charset="0"/>
              </a:rPr>
              <a:t>.</a:t>
            </a:r>
          </a:p>
          <a:p>
            <a:pPr marL="171450" indent="-171450" algn="just" defTabSz="371484">
              <a:spcAft>
                <a:spcPts val="397"/>
              </a:spcAft>
              <a:buFont typeface="Arial" panose="020B0604020202020204" pitchFamily="34" charset="0"/>
              <a:buChar char="•"/>
            </a:pPr>
            <a:endParaRPr lang="en-US" sz="400" dirty="0">
              <a:latin typeface="Montserrat" panose="00000500000000000000" pitchFamily="2" charset="0"/>
            </a:endParaRPr>
          </a:p>
          <a:p>
            <a:pPr marL="171450" indent="-171450" algn="just" defTabSz="371484">
              <a:spcAft>
                <a:spcPts val="397"/>
              </a:spcAft>
              <a:buFont typeface="Arial" panose="020B0604020202020204" pitchFamily="34" charset="0"/>
              <a:buChar char="•"/>
            </a:pPr>
            <a:r>
              <a:rPr lang="fr-FR" sz="1200" dirty="0">
                <a:latin typeface="Montserrat" panose="00000500000000000000" pitchFamily="2" charset="0"/>
              </a:rPr>
              <a:t>Tous les traitements disponibles sont uniquement symptomatiques.</a:t>
            </a:r>
            <a:endParaRPr lang="en-US" sz="400" dirty="0">
              <a:latin typeface="Montserrat" panose="00000500000000000000" pitchFamily="2" charset="0"/>
            </a:endParaRPr>
          </a:p>
          <a:p>
            <a:pPr marL="171450" indent="-171450" algn="just" defTabSz="371484">
              <a:spcAft>
                <a:spcPts val="397"/>
              </a:spcAft>
              <a:buFont typeface="Arial" panose="020B0604020202020204" pitchFamily="34" charset="0"/>
              <a:buChar char="•"/>
            </a:pPr>
            <a:r>
              <a:rPr lang="fr-FR" sz="1200" dirty="0">
                <a:latin typeface="Montserrat" panose="00000500000000000000" pitchFamily="2" charset="0"/>
              </a:rPr>
              <a:t>COUM’ACTIV2 introduit un changement de paradigme : au lieu de cibler uniquement l’agrégation, il vise à éliminer activement les agrégats pathologiques d’alpha-synucléine par l’activation sélective de KLK6 (</a:t>
            </a:r>
            <a:r>
              <a:rPr lang="fr-FR" sz="1200" dirty="0" err="1">
                <a:latin typeface="Montserrat" panose="00000500000000000000" pitchFamily="2" charset="0"/>
              </a:rPr>
              <a:t>neurosine</a:t>
            </a:r>
            <a:r>
              <a:rPr lang="fr-FR" sz="1200" dirty="0">
                <a:latin typeface="Montserrat" panose="00000500000000000000" pitchFamily="2" charset="0"/>
              </a:rPr>
              <a:t>), une sérine-protéase naturellement présente dans le système nerveux </a:t>
            </a:r>
            <a:r>
              <a:rPr lang="fr-FR" sz="1200" dirty="0" err="1">
                <a:latin typeface="Montserrat" panose="00000500000000000000" pitchFamily="2" charset="0"/>
              </a:rPr>
              <a:t>central.Dans</a:t>
            </a:r>
            <a:r>
              <a:rPr lang="fr-FR" sz="1200" dirty="0">
                <a:latin typeface="Montserrat" panose="00000500000000000000" pitchFamily="2" charset="0"/>
              </a:rPr>
              <a:t> les </a:t>
            </a:r>
            <a:r>
              <a:rPr lang="fr-FR" sz="1200" dirty="0" err="1">
                <a:latin typeface="Montserrat" panose="00000500000000000000" pitchFamily="2" charset="0"/>
              </a:rPr>
              <a:t>synucléinopathies</a:t>
            </a:r>
            <a:r>
              <a:rPr lang="fr-FR" sz="1200" dirty="0">
                <a:latin typeface="Montserrat" panose="00000500000000000000" pitchFamily="2" charset="0"/>
              </a:rPr>
              <a:t>, l’activité de KLK6 est réduite, altérant les mécanismes naturels de clairance du cerveau. L’activation pharmacologique ciblée de KLK6 restaure cette voie de clairance.</a:t>
            </a:r>
          </a:p>
        </p:txBody>
      </p:sp>
      <p:sp>
        <p:nvSpPr>
          <p:cNvPr id="2" name="ZoneTexte 1">
            <a:extLst>
              <a:ext uri="{FF2B5EF4-FFF2-40B4-BE49-F238E27FC236}">
                <a16:creationId xmlns:a16="http://schemas.microsoft.com/office/drawing/2014/main" id="{F92625CD-BBE1-2EBF-31B1-16204068850A}"/>
              </a:ext>
            </a:extLst>
          </p:cNvPr>
          <p:cNvSpPr txBox="1"/>
          <p:nvPr/>
        </p:nvSpPr>
        <p:spPr>
          <a:xfrm>
            <a:off x="381000" y="5725061"/>
            <a:ext cx="6979461" cy="1384995"/>
          </a:xfrm>
          <a:prstGeom prst="rect">
            <a:avLst/>
          </a:prstGeom>
          <a:noFill/>
        </p:spPr>
        <p:txBody>
          <a:bodyPr wrap="square">
            <a:spAutoFit/>
          </a:bodyPr>
          <a:lstStyle/>
          <a:p>
            <a:pPr algn="just"/>
            <a:r>
              <a:rPr lang="fr-FR" sz="1200" b="1" dirty="0">
                <a:latin typeface="Montserrat" panose="00000500000000000000" pitchFamily="2" charset="0"/>
              </a:rPr>
              <a:t>Preuve de concept in vitro (TRL 3)</a:t>
            </a:r>
          </a:p>
          <a:p>
            <a:pPr algn="just"/>
            <a:endParaRPr lang="en-US" sz="800" b="1" dirty="0">
              <a:solidFill>
                <a:srgbClr val="296F54"/>
              </a:solidFill>
              <a:latin typeface="Montserrat" panose="00000500000000000000" pitchFamily="2" charset="0"/>
            </a:endParaRPr>
          </a:p>
          <a:p>
            <a:pPr algn="just"/>
            <a:r>
              <a:rPr lang="fr-FR" sz="1200" b="1" dirty="0">
                <a:solidFill>
                  <a:srgbClr val="296F54"/>
                </a:solidFill>
                <a:latin typeface="Montserrat" panose="00000500000000000000" pitchFamily="2" charset="0"/>
              </a:rPr>
              <a:t>Pourquoi cette approche est-elle révolutionnaire ?</a:t>
            </a:r>
            <a:endParaRPr lang="en-US" sz="400" dirty="0">
              <a:latin typeface="Montserrat" panose="00000500000000000000" pitchFamily="2" charset="0"/>
            </a:endParaRPr>
          </a:p>
          <a:p>
            <a:pPr marL="285750" indent="-285750" algn="just">
              <a:buFont typeface="Arial" panose="020B0604020202020204" pitchFamily="34" charset="0"/>
              <a:buChar char="•"/>
            </a:pPr>
            <a:r>
              <a:rPr lang="fr-FR" sz="1200" dirty="0">
                <a:latin typeface="Montserrat" panose="00000500000000000000" pitchFamily="2" charset="0"/>
              </a:rPr>
              <a:t>L’activité de KLK6 augmente d’environ 300 % par rapport au niveau de base (activation ×3)</a:t>
            </a:r>
          </a:p>
          <a:p>
            <a:pPr marL="285750" indent="-285750" algn="just">
              <a:buFont typeface="Arial" panose="020B0604020202020204" pitchFamily="34" charset="0"/>
              <a:buChar char="•"/>
            </a:pPr>
            <a:endParaRPr lang="en-US" sz="400" dirty="0">
              <a:latin typeface="Montserrat" panose="00000500000000000000" pitchFamily="2" charset="0"/>
            </a:endParaRPr>
          </a:p>
          <a:p>
            <a:pPr marL="285750" indent="-285750" algn="just">
              <a:buFont typeface="Arial" panose="020B0604020202020204" pitchFamily="34" charset="0"/>
              <a:buChar char="•"/>
            </a:pPr>
            <a:r>
              <a:rPr lang="fr-FR" sz="1200" dirty="0">
                <a:latin typeface="Montserrat" panose="00000500000000000000" pitchFamily="2" charset="0"/>
              </a:rPr>
              <a:t>Les autres protéases (KLK1, KLK5, KLK8, KLK13, KLK14, Plasmine) présentent une activation minimale ou nulle, démontrant une haute sélectivité</a:t>
            </a:r>
          </a:p>
        </p:txBody>
      </p:sp>
      <p:grpSp>
        <p:nvGrpSpPr>
          <p:cNvPr id="26" name="Groupe 25">
            <a:extLst>
              <a:ext uri="{FF2B5EF4-FFF2-40B4-BE49-F238E27FC236}">
                <a16:creationId xmlns:a16="http://schemas.microsoft.com/office/drawing/2014/main" id="{4301986F-5068-7A22-C329-B06C713E40C6}"/>
              </a:ext>
            </a:extLst>
          </p:cNvPr>
          <p:cNvGrpSpPr/>
          <p:nvPr/>
        </p:nvGrpSpPr>
        <p:grpSpPr>
          <a:xfrm>
            <a:off x="8049348" y="5576034"/>
            <a:ext cx="3319658" cy="504000"/>
            <a:chOff x="7999256" y="6743700"/>
            <a:chExt cx="3319658" cy="504000"/>
          </a:xfrm>
        </p:grpSpPr>
        <p:sp>
          <p:nvSpPr>
            <p:cNvPr id="25" name="Rectangle 24">
              <a:extLst>
                <a:ext uri="{FF2B5EF4-FFF2-40B4-BE49-F238E27FC236}">
                  <a16:creationId xmlns:a16="http://schemas.microsoft.com/office/drawing/2014/main" id="{C27C1A1A-7206-0F8E-78DF-E6AB193B169F}"/>
                </a:ext>
              </a:extLst>
            </p:cNvPr>
            <p:cNvSpPr/>
            <p:nvPr/>
          </p:nvSpPr>
          <p:spPr>
            <a:xfrm>
              <a:off x="7999256" y="6743700"/>
              <a:ext cx="75787" cy="504000"/>
            </a:xfrm>
            <a:prstGeom prst="rect">
              <a:avLst/>
            </a:prstGeom>
            <a:solidFill>
              <a:srgbClr val="2D6A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20" name="TextBox 20">
              <a:extLst>
                <a:ext uri="{FF2B5EF4-FFF2-40B4-BE49-F238E27FC236}">
                  <a16:creationId xmlns:a16="http://schemas.microsoft.com/office/drawing/2014/main" id="{C6C0F8D5-F679-3D7C-0170-E6795EA250AE}"/>
                </a:ext>
              </a:extLst>
            </p:cNvPr>
            <p:cNvSpPr txBox="1"/>
            <p:nvPr/>
          </p:nvSpPr>
          <p:spPr>
            <a:xfrm>
              <a:off x="8229600" y="6819900"/>
              <a:ext cx="3089314" cy="309252"/>
            </a:xfrm>
            <a:prstGeom prst="rect">
              <a:avLst/>
            </a:prstGeom>
          </p:spPr>
          <p:txBody>
            <a:bodyPr lIns="0" tIns="0" rIns="0" bIns="0" rtlCol="0" anchor="t">
              <a:spAutoFit/>
            </a:bodyPr>
            <a:lstStyle/>
            <a:p>
              <a:pPr>
                <a:lnSpc>
                  <a:spcPts val="2624"/>
                </a:lnSpc>
                <a:spcBef>
                  <a:spcPct val="0"/>
                </a:spcBef>
              </a:pPr>
              <a:r>
                <a:rPr lang="en-US" sz="1874" dirty="0" err="1">
                  <a:effectLst>
                    <a:outerShdw blurRad="38100" dist="38100" dir="2700000" algn="tl">
                      <a:srgbClr val="000000">
                        <a:alpha val="43137"/>
                      </a:srgbClr>
                    </a:outerShdw>
                  </a:effectLst>
                  <a:latin typeface="Montserrat" panose="00000500000000000000" pitchFamily="2" charset="0"/>
                  <a:ea typeface="Rasputin"/>
                  <a:cs typeface="Rasputin"/>
                  <a:sym typeface="Rasputin"/>
                </a:rPr>
                <a:t>Stratégie</a:t>
              </a:r>
              <a:r>
                <a:rPr lang="en-US" sz="1874" dirty="0">
                  <a:effectLst>
                    <a:outerShdw blurRad="38100" dist="38100" dir="2700000" algn="tl">
                      <a:srgbClr val="000000">
                        <a:alpha val="43137"/>
                      </a:srgbClr>
                    </a:outerShdw>
                  </a:effectLst>
                  <a:latin typeface="Montserrat" panose="00000500000000000000" pitchFamily="2" charset="0"/>
                  <a:ea typeface="Rasputin"/>
                  <a:cs typeface="Rasputin"/>
                  <a:sym typeface="Rasputin"/>
                </a:rPr>
                <a:t> de </a:t>
              </a:r>
              <a:r>
                <a:rPr lang="en-US" sz="1874" dirty="0" err="1">
                  <a:effectLst>
                    <a:outerShdw blurRad="38100" dist="38100" dir="2700000" algn="tl">
                      <a:srgbClr val="000000">
                        <a:alpha val="43137"/>
                      </a:srgbClr>
                    </a:outerShdw>
                  </a:effectLst>
                  <a:latin typeface="Montserrat" panose="00000500000000000000" pitchFamily="2" charset="0"/>
                  <a:ea typeface="Rasputin"/>
                  <a:cs typeface="Rasputin"/>
                  <a:sym typeface="Rasputin"/>
                </a:rPr>
                <a:t>transfert</a:t>
              </a:r>
              <a:endParaRPr lang="en-US" sz="1874" dirty="0">
                <a:effectLst>
                  <a:outerShdw blurRad="38100" dist="38100" dir="2700000" algn="tl">
                    <a:srgbClr val="000000">
                      <a:alpha val="43137"/>
                    </a:srgbClr>
                  </a:outerShdw>
                </a:effectLst>
                <a:latin typeface="Montserrat" panose="00000500000000000000" pitchFamily="2" charset="0"/>
                <a:ea typeface="Rasputin"/>
                <a:cs typeface="Rasputin"/>
                <a:sym typeface="Rasputin"/>
              </a:endParaRPr>
            </a:p>
          </p:txBody>
        </p:sp>
      </p:grpSp>
      <p:sp>
        <p:nvSpPr>
          <p:cNvPr id="19" name="ZoneTexte 18">
            <a:extLst>
              <a:ext uri="{FF2B5EF4-FFF2-40B4-BE49-F238E27FC236}">
                <a16:creationId xmlns:a16="http://schemas.microsoft.com/office/drawing/2014/main" id="{867D729C-BCD0-7B0F-184A-C2204700A969}"/>
              </a:ext>
            </a:extLst>
          </p:cNvPr>
          <p:cNvSpPr txBox="1"/>
          <p:nvPr/>
        </p:nvSpPr>
        <p:spPr>
          <a:xfrm>
            <a:off x="7549683" y="3840659"/>
            <a:ext cx="4801367" cy="769441"/>
          </a:xfrm>
          <a:prstGeom prst="rect">
            <a:avLst/>
          </a:prstGeom>
          <a:noFill/>
        </p:spPr>
        <p:txBody>
          <a:bodyPr wrap="square">
            <a:spAutoFit/>
          </a:bodyPr>
          <a:lstStyle/>
          <a:p>
            <a:pPr marL="285750" indent="-285750" algn="just">
              <a:buFont typeface="Arial" panose="020B0604020202020204" pitchFamily="34" charset="0"/>
              <a:buChar char="•"/>
            </a:pPr>
            <a:r>
              <a:rPr lang="fr-FR" sz="1200" b="0" i="0" u="none" strike="noStrike" baseline="0" dirty="0">
                <a:solidFill>
                  <a:srgbClr val="4D4D4D"/>
                </a:solidFill>
                <a:latin typeface="Montserrat" panose="00000500000000000000" pitchFamily="2" charset="0"/>
              </a:rPr>
              <a:t>Parkinson (MP)</a:t>
            </a:r>
          </a:p>
          <a:p>
            <a:pPr marL="285750" indent="-285750" algn="just">
              <a:buFont typeface="Arial" panose="020B0604020202020204" pitchFamily="34" charset="0"/>
              <a:buChar char="•"/>
            </a:pPr>
            <a:endParaRPr lang="fr-FR" sz="400" b="0" i="0" u="none" strike="noStrike" baseline="0" dirty="0">
              <a:solidFill>
                <a:srgbClr val="4D4D4D"/>
              </a:solidFill>
              <a:latin typeface="Montserrat" panose="00000500000000000000" pitchFamily="2" charset="0"/>
            </a:endParaRPr>
          </a:p>
          <a:p>
            <a:pPr marL="285750" indent="-285750" algn="just">
              <a:buFont typeface="Arial" panose="020B0604020202020204" pitchFamily="34" charset="0"/>
              <a:buChar char="•"/>
            </a:pPr>
            <a:r>
              <a:rPr lang="fr-FR" sz="1200" b="0" i="0" u="none" strike="noStrike" baseline="0" dirty="0">
                <a:solidFill>
                  <a:srgbClr val="4D4D4D"/>
                </a:solidFill>
                <a:latin typeface="Montserrat" panose="00000500000000000000" pitchFamily="2" charset="0"/>
              </a:rPr>
              <a:t>démence à corps de Lewy (DLB)</a:t>
            </a:r>
          </a:p>
          <a:p>
            <a:pPr marL="285750" indent="-285750" algn="just">
              <a:buFont typeface="Arial" panose="020B0604020202020204" pitchFamily="34" charset="0"/>
              <a:buChar char="•"/>
            </a:pPr>
            <a:endParaRPr lang="en-US" sz="400" dirty="0">
              <a:solidFill>
                <a:srgbClr val="4D4D4D"/>
              </a:solidFill>
              <a:latin typeface="Montserrat" panose="00000500000000000000" pitchFamily="2" charset="0"/>
            </a:endParaRPr>
          </a:p>
          <a:p>
            <a:pPr marL="285750" indent="-285750" algn="just">
              <a:buFont typeface="Arial" panose="020B0604020202020204" pitchFamily="34" charset="0"/>
              <a:buChar char="•"/>
            </a:pPr>
            <a:r>
              <a:rPr lang="fr-FR" sz="1200" dirty="0">
                <a:solidFill>
                  <a:srgbClr val="4D4D4D"/>
                </a:solidFill>
                <a:latin typeface="Montserrat" panose="00000500000000000000" pitchFamily="2" charset="0"/>
              </a:rPr>
              <a:t>Atrophie </a:t>
            </a:r>
            <a:r>
              <a:rPr lang="fr-FR" sz="1200" dirty="0" err="1">
                <a:solidFill>
                  <a:srgbClr val="4D4D4D"/>
                </a:solidFill>
                <a:latin typeface="Montserrat" panose="00000500000000000000" pitchFamily="2" charset="0"/>
              </a:rPr>
              <a:t>multisystématisée</a:t>
            </a:r>
            <a:r>
              <a:rPr lang="fr-FR" sz="1200" dirty="0">
                <a:solidFill>
                  <a:srgbClr val="4D4D4D"/>
                </a:solidFill>
                <a:latin typeface="Montserrat" panose="00000500000000000000" pitchFamily="2" charset="0"/>
              </a:rPr>
              <a:t> (AMS).</a:t>
            </a:r>
          </a:p>
        </p:txBody>
      </p:sp>
      <p:sp>
        <p:nvSpPr>
          <p:cNvPr id="27" name="ZoneTexte 26">
            <a:extLst>
              <a:ext uri="{FF2B5EF4-FFF2-40B4-BE49-F238E27FC236}">
                <a16:creationId xmlns:a16="http://schemas.microsoft.com/office/drawing/2014/main" id="{352CF735-41D3-C693-C361-009B937C1B7F}"/>
              </a:ext>
            </a:extLst>
          </p:cNvPr>
          <p:cNvSpPr txBox="1"/>
          <p:nvPr/>
        </p:nvSpPr>
        <p:spPr>
          <a:xfrm>
            <a:off x="8018251" y="6189543"/>
            <a:ext cx="5088149" cy="1620957"/>
          </a:xfrm>
          <a:prstGeom prst="rect">
            <a:avLst/>
          </a:prstGeom>
          <a:noFill/>
        </p:spPr>
        <p:txBody>
          <a:bodyPr wrap="square">
            <a:spAutoFit/>
          </a:bodyPr>
          <a:lstStyle/>
          <a:p>
            <a:pPr marL="0" marR="0" lvl="0" indent="0" algn="just" defTabSz="371475" rtl="0" eaLnBrk="1" fontAlgn="auto" latinLnBrk="0" hangingPunct="1">
              <a:lnSpc>
                <a:spcPct val="100000"/>
              </a:lnSpc>
              <a:spcBef>
                <a:spcPts val="0"/>
              </a:spcBef>
              <a:spcAft>
                <a:spcPts val="397"/>
              </a:spcAft>
              <a:buClrTx/>
              <a:buSzTx/>
              <a:buFontTx/>
              <a:buNone/>
              <a:tabLst/>
              <a:defRPr/>
            </a:pPr>
            <a:r>
              <a:rPr kumimoji="0" lang="fr-FR" sz="1200" b="1" i="0" u="none" strike="noStrike" kern="1200" cap="none" spc="0" normalizeH="0" baseline="0" noProof="0" dirty="0">
                <a:ln>
                  <a:noFill/>
                </a:ln>
                <a:solidFill>
                  <a:srgbClr val="000000"/>
                </a:solidFill>
                <a:effectLst/>
                <a:uLnTx/>
                <a:uFillTx/>
                <a:latin typeface="Montserrat" panose="00000500000000000000" pitchFamily="2" charset="0"/>
                <a:ea typeface="Calibri"/>
              </a:rPr>
              <a:t>La SATT </a:t>
            </a:r>
            <a:r>
              <a:rPr kumimoji="0" lang="fr-FR" sz="1200" b="1" i="0" u="none" strike="noStrike" kern="1200" cap="none" spc="0" normalizeH="0" baseline="0" noProof="0" dirty="0" err="1">
                <a:ln>
                  <a:noFill/>
                </a:ln>
                <a:solidFill>
                  <a:srgbClr val="000000"/>
                </a:solidFill>
                <a:effectLst/>
                <a:uLnTx/>
                <a:uFillTx/>
                <a:latin typeface="Montserrat" panose="00000500000000000000" pitchFamily="2" charset="0"/>
                <a:ea typeface="Calibri"/>
              </a:rPr>
              <a:t>Lutech</a:t>
            </a:r>
            <a:r>
              <a:rPr kumimoji="0" lang="fr-FR" sz="1200" b="1" i="0" u="none" strike="noStrike" kern="1200" cap="none" spc="0" normalizeH="0" baseline="0" noProof="0" dirty="0">
                <a:ln>
                  <a:noFill/>
                </a:ln>
                <a:solidFill>
                  <a:srgbClr val="000000"/>
                </a:solidFill>
                <a:effectLst/>
                <a:uLnTx/>
                <a:uFillTx/>
                <a:latin typeface="Montserrat" panose="00000500000000000000" pitchFamily="2" charset="0"/>
                <a:ea typeface="Calibri"/>
              </a:rPr>
              <a:t> recherche des partenaires pour développer le produit, amener l’innovation sur le marché, ainsi que des partenaires intéressés par des opportunités de licence.</a:t>
            </a:r>
          </a:p>
          <a:p>
            <a:pPr marL="0" marR="0" lvl="0" indent="0" algn="just" defTabSz="371475" rtl="0" eaLnBrk="1" fontAlgn="auto" latinLnBrk="0" hangingPunct="1">
              <a:lnSpc>
                <a:spcPct val="100000"/>
              </a:lnSpc>
              <a:spcBef>
                <a:spcPts val="0"/>
              </a:spcBef>
              <a:spcAft>
                <a:spcPts val="397"/>
              </a:spcAft>
              <a:buClrTx/>
              <a:buSzTx/>
              <a:buFontTx/>
              <a:buNone/>
              <a:tabLst/>
              <a:defRPr/>
            </a:pPr>
            <a:r>
              <a:rPr kumimoji="0" lang="fr-FR" sz="1200" b="1" i="0" u="none" strike="noStrike" kern="1200" cap="none" spc="0" normalizeH="0" baseline="0" noProof="0" dirty="0">
                <a:ln>
                  <a:noFill/>
                </a:ln>
                <a:solidFill>
                  <a:srgbClr val="296F54"/>
                </a:solidFill>
                <a:effectLst/>
                <a:uLnTx/>
                <a:uFillTx/>
                <a:latin typeface="Montserrat" panose="00000500000000000000" pitchFamily="2" charset="0"/>
                <a:ea typeface="Calibri"/>
              </a:rPr>
              <a:t>La SATT </a:t>
            </a:r>
            <a:r>
              <a:rPr kumimoji="0" lang="fr-FR" sz="1200" b="1" i="0" u="none" strike="noStrike" kern="1200" cap="none" spc="0" normalizeH="0" baseline="0" noProof="0" dirty="0" err="1">
                <a:ln>
                  <a:noFill/>
                </a:ln>
                <a:solidFill>
                  <a:srgbClr val="296F54"/>
                </a:solidFill>
                <a:effectLst/>
                <a:uLnTx/>
                <a:uFillTx/>
                <a:latin typeface="Montserrat" panose="00000500000000000000" pitchFamily="2" charset="0"/>
                <a:ea typeface="Calibri"/>
              </a:rPr>
              <a:t>Lutech</a:t>
            </a:r>
            <a:r>
              <a:rPr kumimoji="0" lang="fr-FR" sz="1200" b="1" i="0" u="none" strike="noStrike" kern="1200" cap="none" spc="0" normalizeH="0" baseline="0" noProof="0" dirty="0">
                <a:ln>
                  <a:noFill/>
                </a:ln>
                <a:solidFill>
                  <a:srgbClr val="296F54"/>
                </a:solidFill>
                <a:effectLst/>
                <a:uLnTx/>
                <a:uFillTx/>
                <a:latin typeface="Montserrat" panose="00000500000000000000" pitchFamily="2" charset="0"/>
                <a:ea typeface="Calibri"/>
              </a:rPr>
              <a:t> </a:t>
            </a:r>
            <a:r>
              <a:rPr kumimoji="0" lang="fr-FR" sz="1200" i="0" u="none" strike="noStrike" kern="1200" cap="none" spc="0" normalizeH="0" baseline="0" noProof="0" dirty="0">
                <a:ln>
                  <a:noFill/>
                </a:ln>
                <a:solidFill>
                  <a:srgbClr val="000000"/>
                </a:solidFill>
                <a:effectLst/>
                <a:uLnTx/>
                <a:uFillTx/>
                <a:latin typeface="Montserrat" panose="00000500000000000000" pitchFamily="2" charset="0"/>
                <a:ea typeface="Calibri"/>
              </a:rPr>
              <a:t>propose une stratégie de co-développement en combinant son soutien en ressources et en gestion de la propriété intellectuelle avec l’expertise R&amp;D du partenaire, ou via un accord de licence directe permettant d’intégrer les innovations dans leur portefeuille.</a:t>
            </a:r>
            <a:endParaRPr kumimoji="0" lang="fr-FR" sz="1200" i="0" u="none" strike="noStrike" kern="1200" cap="none" spc="0" normalizeH="0" baseline="0" noProof="0" dirty="0">
              <a:ln>
                <a:noFill/>
              </a:ln>
              <a:effectLst/>
              <a:uLnTx/>
              <a:uFillTx/>
              <a:latin typeface="Montserrat" panose="00000500000000000000" pitchFamily="2" charset="0"/>
              <a:ea typeface="Calibri"/>
            </a:endParaRPr>
          </a:p>
        </p:txBody>
      </p:sp>
      <p:sp>
        <p:nvSpPr>
          <p:cNvPr id="29" name="ZoneTexte 28">
            <a:extLst>
              <a:ext uri="{FF2B5EF4-FFF2-40B4-BE49-F238E27FC236}">
                <a16:creationId xmlns:a16="http://schemas.microsoft.com/office/drawing/2014/main" id="{32DC2FD9-2AE1-D8FE-DD5D-EB6CCD1D134C}"/>
              </a:ext>
            </a:extLst>
          </p:cNvPr>
          <p:cNvSpPr txBox="1"/>
          <p:nvPr/>
        </p:nvSpPr>
        <p:spPr>
          <a:xfrm>
            <a:off x="7931231" y="2461577"/>
            <a:ext cx="4614219" cy="276999"/>
          </a:xfrm>
          <a:prstGeom prst="rect">
            <a:avLst/>
          </a:prstGeom>
          <a:noFill/>
        </p:spPr>
        <p:txBody>
          <a:bodyPr wrap="square">
            <a:spAutoFit/>
          </a:bodyPr>
          <a:lstStyle/>
          <a:p>
            <a:pPr marL="285750" indent="-285750">
              <a:buFont typeface="Arial" panose="020B0604020202020204" pitchFamily="34" charset="0"/>
              <a:buChar char="•"/>
            </a:pPr>
            <a:r>
              <a:rPr lang="en-US" sz="1200" b="0" i="0" u="none" strike="noStrike" baseline="0" dirty="0">
                <a:solidFill>
                  <a:srgbClr val="4D4D4D"/>
                </a:solidFill>
                <a:latin typeface="Montserrat" panose="00000500000000000000" pitchFamily="2" charset="0"/>
              </a:rPr>
              <a:t>Brevet </a:t>
            </a:r>
            <a:r>
              <a:rPr lang="en-US" sz="1200" b="0" i="0" u="none" strike="noStrike" baseline="0" dirty="0" err="1">
                <a:solidFill>
                  <a:srgbClr val="4D4D4D"/>
                </a:solidFill>
                <a:latin typeface="Montserrat" panose="00000500000000000000" pitchFamily="2" charset="0"/>
              </a:rPr>
              <a:t>déposé</a:t>
            </a:r>
            <a:endParaRPr lang="en-US" sz="1200" b="0" i="0" u="none" strike="noStrike" baseline="0" dirty="0">
              <a:solidFill>
                <a:srgbClr val="4D4D4D"/>
              </a:solidFill>
              <a:latin typeface="Montserrat" panose="00000500000000000000" pitchFamily="2" charset="0"/>
            </a:endParaRPr>
          </a:p>
        </p:txBody>
      </p:sp>
      <p:pic>
        <p:nvPicPr>
          <p:cNvPr id="14" name="Picture 2">
            <a:extLst>
              <a:ext uri="{FF2B5EF4-FFF2-40B4-BE49-F238E27FC236}">
                <a16:creationId xmlns:a16="http://schemas.microsoft.com/office/drawing/2014/main" id="{7E93B2A3-B903-4F37-2A1C-D6FBB6A65A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03534" y="196683"/>
            <a:ext cx="1473376" cy="596864"/>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7B470051-6BE6-E67A-825A-A5BF981938DC}"/>
              </a:ext>
            </a:extLst>
          </p:cNvPr>
          <p:cNvPicPr>
            <a:picLocks noChangeAspect="1"/>
          </p:cNvPicPr>
          <p:nvPr/>
        </p:nvPicPr>
        <p:blipFill>
          <a:blip r:embed="rId5"/>
          <a:stretch>
            <a:fillRect/>
          </a:stretch>
        </p:blipFill>
        <p:spPr>
          <a:xfrm>
            <a:off x="2907039" y="7107515"/>
            <a:ext cx="4495800" cy="2303185"/>
          </a:xfrm>
          <a:prstGeom prst="rect">
            <a:avLst/>
          </a:prstGeom>
          <a:ln w="28575">
            <a:solidFill>
              <a:srgbClr val="296F54"/>
            </a:solidFill>
          </a:ln>
        </p:spPr>
      </p:pic>
      <p:sp>
        <p:nvSpPr>
          <p:cNvPr id="12" name="ZoneTexte 11">
            <a:extLst>
              <a:ext uri="{FF2B5EF4-FFF2-40B4-BE49-F238E27FC236}">
                <a16:creationId xmlns:a16="http://schemas.microsoft.com/office/drawing/2014/main" id="{6BAF36C3-168A-B728-C638-77AC1441CC2C}"/>
              </a:ext>
            </a:extLst>
          </p:cNvPr>
          <p:cNvSpPr txBox="1"/>
          <p:nvPr/>
        </p:nvSpPr>
        <p:spPr>
          <a:xfrm>
            <a:off x="381000" y="7115753"/>
            <a:ext cx="2286000" cy="1446550"/>
          </a:xfrm>
          <a:prstGeom prst="rect">
            <a:avLst/>
          </a:prstGeom>
          <a:noFill/>
        </p:spPr>
        <p:txBody>
          <a:bodyPr wrap="square">
            <a:spAutoFit/>
          </a:bodyPr>
          <a:lstStyle/>
          <a:p>
            <a:pPr marL="285750" indent="-285750">
              <a:buFont typeface="Arial" panose="020B0604020202020204" pitchFamily="34" charset="0"/>
              <a:buChar char="•"/>
            </a:pPr>
            <a:r>
              <a:rPr lang="fr-FR" sz="1200" dirty="0">
                <a:latin typeface="Montserrat" panose="00000500000000000000" pitchFamily="2" charset="0"/>
              </a:rPr>
              <a:t>Effets neuroprotecteurs puissants et bien tolérés</a:t>
            </a:r>
          </a:p>
          <a:p>
            <a:pPr marL="285750" indent="-285750">
              <a:buFont typeface="Arial" panose="020B0604020202020204" pitchFamily="34" charset="0"/>
              <a:buChar char="•"/>
            </a:pPr>
            <a:endParaRPr lang="en-US" sz="400" dirty="0">
              <a:latin typeface="Montserrat" panose="00000500000000000000" pitchFamily="2" charset="0"/>
            </a:endParaRPr>
          </a:p>
          <a:p>
            <a:pPr marL="285750" indent="-285750">
              <a:buFont typeface="Arial" panose="020B0604020202020204" pitchFamily="34" charset="0"/>
              <a:buChar char="•"/>
            </a:pPr>
            <a:r>
              <a:rPr lang="fr-FR" sz="1200" dirty="0">
                <a:latin typeface="Montserrat" panose="00000500000000000000" pitchFamily="2" charset="0"/>
              </a:rPr>
              <a:t>Aucune toxicité observée aux concentrations testées.</a:t>
            </a:r>
          </a:p>
        </p:txBody>
      </p:sp>
    </p:spTree>
    <p:extLst>
      <p:ext uri="{BB962C8B-B14F-4D97-AF65-F5344CB8AC3E}">
        <p14:creationId xmlns:p14="http://schemas.microsoft.com/office/powerpoint/2010/main" val="1353294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10588</TotalTime>
  <Words>359</Words>
  <Application>Microsoft Office PowerPoint</Application>
  <PresentationFormat>Personnalisé</PresentationFormat>
  <Paragraphs>37</Paragraphs>
  <Slides>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Montserrat</vt:lpstr>
      <vt:lpstr>Arial</vt:lpstr>
      <vt:lpstr>Montserrat SemiBold</vt:lpstr>
      <vt:lpstr>Rasputin</vt:lpstr>
      <vt:lpstr>Aptos</vt:lpstr>
      <vt:lpstr>Calibri</vt:lpstr>
      <vt:lpstr>Office Theme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FICHE TECHNO</dc:title>
  <dc:creator>Othman GUENOUN</dc:creator>
  <cp:lastModifiedBy>Karim Ghoufiri</cp:lastModifiedBy>
  <cp:revision>5</cp:revision>
  <dcterms:created xsi:type="dcterms:W3CDTF">2006-08-16T00:00:00Z</dcterms:created>
  <dcterms:modified xsi:type="dcterms:W3CDTF">2026-04-27T12:28:38Z</dcterms:modified>
  <dc:identifier>DAGfuYksI6o</dc:identifier>
</cp:coreProperties>
</file>